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32"/>
  </p:notesMasterIdLst>
  <p:sldIdLst>
    <p:sldId id="259" r:id="rId3"/>
    <p:sldId id="261" r:id="rId4"/>
    <p:sldId id="665" r:id="rId5"/>
    <p:sldId id="666" r:id="rId6"/>
    <p:sldId id="684" r:id="rId7"/>
    <p:sldId id="260" r:id="rId8"/>
    <p:sldId id="667" r:id="rId9"/>
    <p:sldId id="668" r:id="rId10"/>
    <p:sldId id="692" r:id="rId11"/>
    <p:sldId id="669" r:id="rId12"/>
    <p:sldId id="670" r:id="rId13"/>
    <p:sldId id="671" r:id="rId14"/>
    <p:sldId id="686" r:id="rId15"/>
    <p:sldId id="675" r:id="rId16"/>
    <p:sldId id="673" r:id="rId17"/>
    <p:sldId id="676" r:id="rId18"/>
    <p:sldId id="687" r:id="rId19"/>
    <p:sldId id="690" r:id="rId20"/>
    <p:sldId id="677" r:id="rId21"/>
    <p:sldId id="691" r:id="rId22"/>
    <p:sldId id="678" r:id="rId23"/>
    <p:sldId id="688" r:id="rId24"/>
    <p:sldId id="679" r:id="rId25"/>
    <p:sldId id="680" r:id="rId26"/>
    <p:sldId id="681" r:id="rId27"/>
    <p:sldId id="685" r:id="rId28"/>
    <p:sldId id="689" r:id="rId29"/>
    <p:sldId id="683" r:id="rId30"/>
    <p:sldId id="62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1093E-DC57-4B71-B263-274E977B85EB}" v="21" dt="2022-06-21T12:15:31.127"/>
    <p1510:client id="{4A3B55D7-5C13-A244-B8FE-620F93923D31}" v="4" dt="2022-06-21T11:33:50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32B1093E-DC57-4B71-B263-274E977B85EB}"/>
    <pc:docChg chg="custSel addSld delSld modSld">
      <pc:chgData name="Rob Sewell" userId="c802df42025d5e1f" providerId="LiveId" clId="{32B1093E-DC57-4B71-B263-274E977B85EB}" dt="2022-06-21T12:15:31.127" v="24" actId="1076"/>
      <pc:docMkLst>
        <pc:docMk/>
      </pc:docMkLst>
      <pc:sldChg chg="del">
        <pc:chgData name="Rob Sewell" userId="c802df42025d5e1f" providerId="LiveId" clId="{32B1093E-DC57-4B71-B263-274E977B85EB}" dt="2022-06-17T12:15:09.742" v="0" actId="2696"/>
        <pc:sldMkLst>
          <pc:docMk/>
          <pc:sldMk cId="3317259441" sldId="264"/>
        </pc:sldMkLst>
      </pc:sldChg>
      <pc:sldChg chg="addSp delSp modSp new mod">
        <pc:chgData name="Rob Sewell" userId="c802df42025d5e1f" providerId="LiveId" clId="{32B1093E-DC57-4B71-B263-274E977B85EB}" dt="2022-06-21T12:15:31.127" v="24" actId="1076"/>
        <pc:sldMkLst>
          <pc:docMk/>
          <pc:sldMk cId="899683545" sldId="692"/>
        </pc:sldMkLst>
        <pc:spChg chg="del">
          <ac:chgData name="Rob Sewell" userId="c802df42025d5e1f" providerId="LiveId" clId="{32B1093E-DC57-4B71-B263-274E977B85EB}" dt="2022-06-21T12:13:41.111" v="2" actId="478"/>
          <ac:spMkLst>
            <pc:docMk/>
            <pc:sldMk cId="899683545" sldId="692"/>
            <ac:spMk id="2" creationId="{22297F96-4507-B49E-7897-560D2FA5B2BC}"/>
          </ac:spMkLst>
        </pc:spChg>
        <pc:spChg chg="del">
          <ac:chgData name="Rob Sewell" userId="c802df42025d5e1f" providerId="LiveId" clId="{32B1093E-DC57-4B71-B263-274E977B85EB}" dt="2022-06-21T12:13:42.492" v="3" actId="478"/>
          <ac:spMkLst>
            <pc:docMk/>
            <pc:sldMk cId="899683545" sldId="692"/>
            <ac:spMk id="3" creationId="{4D0ED2C1-1151-B7F3-7E14-DF67E815004C}"/>
          </ac:spMkLst>
        </pc:spChg>
        <pc:picChg chg="add mod">
          <ac:chgData name="Rob Sewell" userId="c802df42025d5e1f" providerId="LiveId" clId="{32B1093E-DC57-4B71-B263-274E977B85EB}" dt="2022-06-21T12:15:31.127" v="24" actId="1076"/>
          <ac:picMkLst>
            <pc:docMk/>
            <pc:sldMk cId="899683545" sldId="692"/>
            <ac:picMk id="1026" creationId="{F08CA926-F863-509D-C00C-0AEA10EA8601}"/>
          </ac:picMkLst>
        </pc:picChg>
        <pc:picChg chg="add del mod">
          <ac:chgData name="Rob Sewell" userId="c802df42025d5e1f" providerId="LiveId" clId="{32B1093E-DC57-4B71-B263-274E977B85EB}" dt="2022-06-21T12:15:25.937" v="23" actId="478"/>
          <ac:picMkLst>
            <pc:docMk/>
            <pc:sldMk cId="899683545" sldId="692"/>
            <ac:picMk id="1028" creationId="{6FA7F7E1-7791-B756-BC22-49A11541E227}"/>
          </ac:picMkLst>
        </pc:picChg>
        <pc:picChg chg="add del mod">
          <ac:chgData name="Rob Sewell" userId="c802df42025d5e1f" providerId="LiveId" clId="{32B1093E-DC57-4B71-B263-274E977B85EB}" dt="2022-06-21T12:15:24.696" v="22" actId="478"/>
          <ac:picMkLst>
            <pc:docMk/>
            <pc:sldMk cId="899683545" sldId="692"/>
            <ac:picMk id="1030" creationId="{D01F8905-0DBE-E361-6D02-B2359AB696E3}"/>
          </ac:picMkLst>
        </pc:picChg>
        <pc:picChg chg="add del mod">
          <ac:chgData name="Rob Sewell" userId="c802df42025d5e1f" providerId="LiveId" clId="{32B1093E-DC57-4B71-B263-274E977B85EB}" dt="2022-06-21T12:15:21.768" v="21" actId="478"/>
          <ac:picMkLst>
            <pc:docMk/>
            <pc:sldMk cId="899683545" sldId="692"/>
            <ac:picMk id="1032" creationId="{6044565A-87D4-F64D-312D-C710FBBB967A}"/>
          </ac:picMkLst>
        </pc:picChg>
      </pc:sldChg>
    </pc:docChg>
  </pc:docChgLst>
  <pc:docChgLst>
    <pc:chgData name="Rob Sewell" userId="c802df42025d5e1f" providerId="LiveId" clId="{4A3B55D7-5C13-A244-B8FE-620F93923D31}"/>
    <pc:docChg chg="modSld">
      <pc:chgData name="Rob Sewell" userId="c802df42025d5e1f" providerId="LiveId" clId="{4A3B55D7-5C13-A244-B8FE-620F93923D31}" dt="2022-06-21T11:33:50.142" v="3" actId="729"/>
      <pc:docMkLst>
        <pc:docMk/>
      </pc:docMkLst>
      <pc:sldChg chg="mod modShow">
        <pc:chgData name="Rob Sewell" userId="c802df42025d5e1f" providerId="LiveId" clId="{4A3B55D7-5C13-A244-B8FE-620F93923D31}" dt="2022-06-21T11:33:44.887" v="2" actId="729"/>
        <pc:sldMkLst>
          <pc:docMk/>
          <pc:sldMk cId="2224124395" sldId="677"/>
        </pc:sldMkLst>
      </pc:sldChg>
      <pc:sldChg chg="mod modShow">
        <pc:chgData name="Rob Sewell" userId="c802df42025d5e1f" providerId="LiveId" clId="{4A3B55D7-5C13-A244-B8FE-620F93923D31}" dt="2022-06-21T11:33:18.592" v="1" actId="729"/>
        <pc:sldMkLst>
          <pc:docMk/>
          <pc:sldMk cId="3887296839" sldId="687"/>
        </pc:sldMkLst>
      </pc:sldChg>
      <pc:sldChg chg="mod modShow">
        <pc:chgData name="Rob Sewell" userId="c802df42025d5e1f" providerId="LiveId" clId="{4A3B55D7-5C13-A244-B8FE-620F93923D31}" dt="2022-06-21T11:33:50.142" v="3" actId="729"/>
        <pc:sldMkLst>
          <pc:docMk/>
          <pc:sldMk cId="631570878" sldId="690"/>
        </pc:sldMkLst>
      </pc:sldChg>
    </pc:docChg>
  </pc:docChgLst>
  <pc:docChgLst>
    <pc:chgData name="Jess Pomfret" userId="20acbb136427dec8" providerId="LiveId" clId="{9A3FD78B-A47C-46EE-B353-8A116213FF85}"/>
    <pc:docChg chg="undo redo custSel addSld delSld modSld">
      <pc:chgData name="Jess Pomfret" userId="20acbb136427dec8" providerId="LiveId" clId="{9A3FD78B-A47C-46EE-B353-8A116213FF85}" dt="2022-06-21T11:29:01.271" v="6103" actId="2696"/>
      <pc:docMkLst>
        <pc:docMk/>
      </pc:docMkLst>
      <pc:sldChg chg="modNotesTx">
        <pc:chgData name="Jess Pomfret" userId="20acbb136427dec8" providerId="LiveId" clId="{9A3FD78B-A47C-46EE-B353-8A116213FF85}" dt="2022-06-08T15:54:41.566" v="5663" actId="20577"/>
        <pc:sldMkLst>
          <pc:docMk/>
          <pc:sldMk cId="2970004164" sldId="259"/>
        </pc:sldMkLst>
      </pc:sldChg>
      <pc:sldChg chg="modNotesTx">
        <pc:chgData name="Jess Pomfret" userId="20acbb136427dec8" providerId="LiveId" clId="{9A3FD78B-A47C-46EE-B353-8A116213FF85}" dt="2022-06-10T10:20:54.397" v="5966" actId="6549"/>
        <pc:sldMkLst>
          <pc:docMk/>
          <pc:sldMk cId="1101361508" sldId="260"/>
        </pc:sldMkLst>
      </pc:sldChg>
      <pc:sldChg chg="addSp delSp modSp mod modNotesTx">
        <pc:chgData name="Jess Pomfret" userId="20acbb136427dec8" providerId="LiveId" clId="{9A3FD78B-A47C-46EE-B353-8A116213FF85}" dt="2022-05-27T06:56:02.330" v="2840" actId="478"/>
        <pc:sldMkLst>
          <pc:docMk/>
          <pc:sldMk cId="3317259441" sldId="264"/>
        </pc:sldMkLst>
        <pc:picChg chg="add del mod">
          <ac:chgData name="Jess Pomfret" userId="20acbb136427dec8" providerId="LiveId" clId="{9A3FD78B-A47C-46EE-B353-8A116213FF85}" dt="2022-05-27T06:56:02.330" v="2840" actId="478"/>
          <ac:picMkLst>
            <pc:docMk/>
            <pc:sldMk cId="3317259441" sldId="264"/>
            <ac:picMk id="3" creationId="{3030C155-30C8-4C77-B336-E6679DCA6858}"/>
          </ac:picMkLst>
        </pc:picChg>
      </pc:sldChg>
      <pc:sldChg chg="addSp modSp mod">
        <pc:chgData name="Jess Pomfret" userId="20acbb136427dec8" providerId="LiveId" clId="{9A3FD78B-A47C-46EE-B353-8A116213FF85}" dt="2022-06-11T05:14:47.982" v="6052" actId="1035"/>
        <pc:sldMkLst>
          <pc:docMk/>
          <pc:sldMk cId="50257884" sldId="665"/>
        </pc:sldMkLst>
        <pc:picChg chg="add mod">
          <ac:chgData name="Jess Pomfret" userId="20acbb136427dec8" providerId="LiveId" clId="{9A3FD78B-A47C-46EE-B353-8A116213FF85}" dt="2022-06-11T05:14:47.982" v="6052" actId="1035"/>
          <ac:picMkLst>
            <pc:docMk/>
            <pc:sldMk cId="50257884" sldId="665"/>
            <ac:picMk id="20" creationId="{535CA252-8D31-4E41-82D0-960C45D52B39}"/>
          </ac:picMkLst>
        </pc:picChg>
      </pc:sldChg>
      <pc:sldChg chg="addSp modSp mod">
        <pc:chgData name="Jess Pomfret" userId="20acbb136427dec8" providerId="LiveId" clId="{9A3FD78B-A47C-46EE-B353-8A116213FF85}" dt="2022-06-11T05:14:52.816" v="6053" actId="1036"/>
        <pc:sldMkLst>
          <pc:docMk/>
          <pc:sldMk cId="4181272693" sldId="666"/>
        </pc:sldMkLst>
        <pc:picChg chg="add mod">
          <ac:chgData name="Jess Pomfret" userId="20acbb136427dec8" providerId="LiveId" clId="{9A3FD78B-A47C-46EE-B353-8A116213FF85}" dt="2022-06-11T05:14:52.816" v="6053" actId="1036"/>
          <ac:picMkLst>
            <pc:docMk/>
            <pc:sldMk cId="4181272693" sldId="666"/>
            <ac:picMk id="21" creationId="{6F49FB17-08F4-4D12-881E-7B1389B494C6}"/>
          </ac:picMkLst>
        </pc:picChg>
      </pc:sldChg>
      <pc:sldChg chg="modSp mod modNotesTx">
        <pc:chgData name="Jess Pomfret" userId="20acbb136427dec8" providerId="LiveId" clId="{9A3FD78B-A47C-46EE-B353-8A116213FF85}" dt="2022-06-10T10:28:58.872" v="5967" actId="20577"/>
        <pc:sldMkLst>
          <pc:docMk/>
          <pc:sldMk cId="1785611709" sldId="668"/>
        </pc:sldMkLst>
        <pc:spChg chg="mod">
          <ac:chgData name="Jess Pomfret" userId="20acbb136427dec8" providerId="LiveId" clId="{9A3FD78B-A47C-46EE-B353-8A116213FF85}" dt="2022-06-10T10:28:58.872" v="5967" actId="20577"/>
          <ac:spMkLst>
            <pc:docMk/>
            <pc:sldMk cId="1785611709" sldId="668"/>
            <ac:spMk id="3" creationId="{07D5023A-BA6F-B725-CF78-FD889E577EA6}"/>
          </ac:spMkLst>
        </pc:spChg>
      </pc:sldChg>
      <pc:sldChg chg="modNotesTx">
        <pc:chgData name="Jess Pomfret" userId="20acbb136427dec8" providerId="LiveId" clId="{9A3FD78B-A47C-46EE-B353-8A116213FF85}" dt="2022-06-06T20:00:51.851" v="3799" actId="20577"/>
        <pc:sldMkLst>
          <pc:docMk/>
          <pc:sldMk cId="3084502616" sldId="671"/>
        </pc:sldMkLst>
      </pc:sldChg>
      <pc:sldChg chg="addSp delSp mod modNotesTx">
        <pc:chgData name="Jess Pomfret" userId="20acbb136427dec8" providerId="LiveId" clId="{9A3FD78B-A47C-46EE-B353-8A116213FF85}" dt="2022-06-08T15:25:48.311" v="4548" actId="20577"/>
        <pc:sldMkLst>
          <pc:docMk/>
          <pc:sldMk cId="2527088789" sldId="675"/>
        </pc:sldMkLst>
        <pc:spChg chg="add del">
          <ac:chgData name="Jess Pomfret" userId="20acbb136427dec8" providerId="LiveId" clId="{9A3FD78B-A47C-46EE-B353-8A116213FF85}" dt="2022-06-08T15:20:11.033" v="4201" actId="478"/>
          <ac:spMkLst>
            <pc:docMk/>
            <pc:sldMk cId="2527088789" sldId="675"/>
            <ac:spMk id="19" creationId="{13811C6C-16CB-40AC-8BB7-5D5D13CDFE18}"/>
          </ac:spMkLst>
        </pc:spChg>
        <pc:grpChg chg="del">
          <ac:chgData name="Jess Pomfret" userId="20acbb136427dec8" providerId="LiveId" clId="{9A3FD78B-A47C-46EE-B353-8A116213FF85}" dt="2022-06-08T15:20:03.832" v="4199" actId="478"/>
          <ac:grpSpMkLst>
            <pc:docMk/>
            <pc:sldMk cId="2527088789" sldId="675"/>
            <ac:grpSpMk id="12" creationId="{DC1CF1F7-C6EF-C13A-6F5C-18FD324EEC51}"/>
          </ac:grpSpMkLst>
        </pc:grpChg>
        <pc:inkChg chg="del">
          <ac:chgData name="Jess Pomfret" userId="20acbb136427dec8" providerId="LiveId" clId="{9A3FD78B-A47C-46EE-B353-8A116213FF85}" dt="2022-06-08T15:20:08.962" v="4200" actId="34122"/>
          <ac:inkMkLst>
            <pc:docMk/>
            <pc:sldMk cId="2527088789" sldId="675"/>
            <ac:inkMk id="3" creationId="{4D7209BF-4822-4F53-7901-0AB3154BA783}"/>
          </ac:inkMkLst>
        </pc:inkChg>
        <pc:inkChg chg="del">
          <ac:chgData name="Jess Pomfret" userId="20acbb136427dec8" providerId="LiveId" clId="{9A3FD78B-A47C-46EE-B353-8A116213FF85}" dt="2022-06-08T15:20:13.549" v="4202" actId="478"/>
          <ac:inkMkLst>
            <pc:docMk/>
            <pc:sldMk cId="2527088789" sldId="675"/>
            <ac:inkMk id="4" creationId="{EC9BCDA8-5A4C-9C06-92A7-7561BAA73D2D}"/>
          </ac:inkMkLst>
        </pc:inkChg>
        <pc:inkChg chg="del">
          <ac:chgData name="Jess Pomfret" userId="20acbb136427dec8" providerId="LiveId" clId="{9A3FD78B-A47C-46EE-B353-8A116213FF85}" dt="2022-06-08T15:20:13.549" v="4202" actId="478"/>
          <ac:inkMkLst>
            <pc:docMk/>
            <pc:sldMk cId="2527088789" sldId="675"/>
            <ac:inkMk id="5" creationId="{F89CF0CF-8A71-8275-8711-7193F33EA4AB}"/>
          </ac:inkMkLst>
        </pc:inkChg>
        <pc:inkChg chg="del">
          <ac:chgData name="Jess Pomfret" userId="20acbb136427dec8" providerId="LiveId" clId="{9A3FD78B-A47C-46EE-B353-8A116213FF85}" dt="2022-06-08T15:20:03.832" v="4199" actId="478"/>
          <ac:inkMkLst>
            <pc:docMk/>
            <pc:sldMk cId="2527088789" sldId="675"/>
            <ac:inkMk id="7" creationId="{49B91505-942C-144B-2C54-0942AB2D6ABB}"/>
          </ac:inkMkLst>
        </pc:inkChg>
        <pc:inkChg chg="del">
          <ac:chgData name="Jess Pomfret" userId="20acbb136427dec8" providerId="LiveId" clId="{9A3FD78B-A47C-46EE-B353-8A116213FF85}" dt="2022-06-08T15:20:03.832" v="4199" actId="478"/>
          <ac:inkMkLst>
            <pc:docMk/>
            <pc:sldMk cId="2527088789" sldId="675"/>
            <ac:inkMk id="9" creationId="{CC452E36-DEE3-AF53-C76A-CE061278A9AC}"/>
          </ac:inkMkLst>
        </pc:inkChg>
      </pc:sldChg>
      <pc:sldChg chg="modNotesTx">
        <pc:chgData name="Jess Pomfret" userId="20acbb136427dec8" providerId="LiveId" clId="{9A3FD78B-A47C-46EE-B353-8A116213FF85}" dt="2022-06-08T15:39:26.438" v="5269" actId="20577"/>
        <pc:sldMkLst>
          <pc:docMk/>
          <pc:sldMk cId="2493242452" sldId="678"/>
        </pc:sldMkLst>
      </pc:sldChg>
      <pc:sldChg chg="modSp mod">
        <pc:chgData name="Jess Pomfret" userId="20acbb136427dec8" providerId="LiveId" clId="{9A3FD78B-A47C-46EE-B353-8A116213FF85}" dt="2022-06-10T14:25:28.880" v="6038" actId="1036"/>
        <pc:sldMkLst>
          <pc:docMk/>
          <pc:sldMk cId="661841674" sldId="679"/>
        </pc:sldMkLst>
        <pc:picChg chg="mod">
          <ac:chgData name="Jess Pomfret" userId="20acbb136427dec8" providerId="LiveId" clId="{9A3FD78B-A47C-46EE-B353-8A116213FF85}" dt="2022-06-10T14:25:28.880" v="6038" actId="1036"/>
          <ac:picMkLst>
            <pc:docMk/>
            <pc:sldMk cId="661841674" sldId="679"/>
            <ac:picMk id="21" creationId="{32BEDD3E-CDB4-DA47-A01E-9CAE843154CB}"/>
          </ac:picMkLst>
        </pc:picChg>
      </pc:sldChg>
      <pc:sldChg chg="addSp delSp modSp del mod setBg addAnim delAnim setClrOvrMap modShow modNotesTx">
        <pc:chgData name="Jess Pomfret" userId="20acbb136427dec8" providerId="LiveId" clId="{9A3FD78B-A47C-46EE-B353-8A116213FF85}" dt="2022-06-21T11:29:01.271" v="6103" actId="2696"/>
        <pc:sldMkLst>
          <pc:docMk/>
          <pc:sldMk cId="3929385993" sldId="682"/>
        </pc:sldMkLst>
        <pc:spChg chg="mod">
          <ac:chgData name="Jess Pomfret" userId="20acbb136427dec8" providerId="LiveId" clId="{9A3FD78B-A47C-46EE-B353-8A116213FF85}" dt="2022-05-27T05:51:17.520" v="91" actId="404"/>
          <ac:spMkLst>
            <pc:docMk/>
            <pc:sldMk cId="3929385993" sldId="682"/>
            <ac:spMk id="2" creationId="{1B08261D-E9A3-3BCF-0FE2-DD6DD6E81FA5}"/>
          </ac:spMkLst>
        </pc:spChg>
        <pc:spChg chg="del">
          <ac:chgData name="Jess Pomfret" userId="20acbb136427dec8" providerId="LiveId" clId="{9A3FD78B-A47C-46EE-B353-8A116213FF85}" dt="2022-05-27T05:38:59.130" v="2" actId="478"/>
          <ac:spMkLst>
            <pc:docMk/>
            <pc:sldMk cId="3929385993" sldId="682"/>
            <ac:spMk id="3" creationId="{DF45C91F-3F7F-1C79-8242-81D9F01AD293}"/>
          </ac:spMkLst>
        </pc:spChg>
        <pc:spChg chg="add del">
          <ac:chgData name="Jess Pomfret" userId="20acbb136427dec8" providerId="LiveId" clId="{9A3FD78B-A47C-46EE-B353-8A116213FF85}" dt="2022-05-27T05:38:56.042" v="1" actId="22"/>
          <ac:spMkLst>
            <pc:docMk/>
            <pc:sldMk cId="3929385993" sldId="682"/>
            <ac:spMk id="5" creationId="{70ECC10A-C0FC-4DC0-9EFA-9E70FB9244E8}"/>
          </ac:spMkLst>
        </pc:spChg>
        <pc:spChg chg="add del">
          <ac:chgData name="Jess Pomfret" userId="20acbb136427dec8" providerId="LiveId" clId="{9A3FD78B-A47C-46EE-B353-8A116213FF85}" dt="2022-06-08T19:28:08.706" v="5670" actId="22"/>
          <ac:spMkLst>
            <pc:docMk/>
            <pc:sldMk cId="3929385993" sldId="682"/>
            <ac:spMk id="9" creationId="{19C09789-B843-4AB1-B9E5-92B1B5C21B20}"/>
          </ac:spMkLst>
        </pc:spChg>
        <pc:spChg chg="add del">
          <ac:chgData name="Jess Pomfret" userId="20acbb136427dec8" providerId="LiveId" clId="{9A3FD78B-A47C-46EE-B353-8A116213FF85}" dt="2022-05-27T05:49:06.964" v="7" actId="26606"/>
          <ac:spMkLst>
            <pc:docMk/>
            <pc:sldMk cId="3929385993" sldId="682"/>
            <ac:spMk id="12" creationId="{D4771268-CB57-404A-9271-370EB28F6090}"/>
          </ac:spMkLst>
        </pc:spChg>
        <pc:spChg chg="add del">
          <ac:chgData name="Jess Pomfret" userId="20acbb136427dec8" providerId="LiveId" clId="{9A3FD78B-A47C-46EE-B353-8A116213FF85}" dt="2022-05-27T05:49:08.890" v="9" actId="26606"/>
          <ac:spMkLst>
            <pc:docMk/>
            <pc:sldMk cId="3929385993" sldId="682"/>
            <ac:spMk id="14" creationId="{D12DDE76-C203-4047-9998-63900085B5E8}"/>
          </ac:spMkLst>
        </pc:spChg>
        <pc:spChg chg="add del">
          <ac:chgData name="Jess Pomfret" userId="20acbb136427dec8" providerId="LiveId" clId="{9A3FD78B-A47C-46EE-B353-8A116213FF85}" dt="2022-05-27T05:49:11.439" v="12" actId="26606"/>
          <ac:spMkLst>
            <pc:docMk/>
            <pc:sldMk cId="3929385993" sldId="682"/>
            <ac:spMk id="16" creationId="{9B7AD9F6-8CE7-4299-8FC6-328F4DCD3FF9}"/>
          </ac:spMkLst>
        </pc:spChg>
        <pc:spChg chg="add del">
          <ac:chgData name="Jess Pomfret" userId="20acbb136427dec8" providerId="LiveId" clId="{9A3FD78B-A47C-46EE-B353-8A116213FF85}" dt="2022-05-27T05:49:11.439" v="12" actId="26606"/>
          <ac:spMkLst>
            <pc:docMk/>
            <pc:sldMk cId="3929385993" sldId="682"/>
            <ac:spMk id="17" creationId="{F49775AF-8896-43EE-92C6-83497D6DC56F}"/>
          </ac:spMkLst>
        </pc:spChg>
        <pc:spChg chg="add del">
          <ac:chgData name="Jess Pomfret" userId="20acbb136427dec8" providerId="LiveId" clId="{9A3FD78B-A47C-46EE-B353-8A116213FF85}" dt="2022-05-27T05:49:14.192" v="14" actId="26606"/>
          <ac:spMkLst>
            <pc:docMk/>
            <pc:sldMk cId="3929385993" sldId="682"/>
            <ac:spMk id="19" creationId="{B81933D1-5615-42C7-9C0B-4EB7105CCE2D}"/>
          </ac:spMkLst>
        </pc:spChg>
        <pc:spChg chg="add del">
          <ac:chgData name="Jess Pomfret" userId="20acbb136427dec8" providerId="LiveId" clId="{9A3FD78B-A47C-46EE-B353-8A116213FF85}" dt="2022-05-27T05:49:14.192" v="14" actId="26606"/>
          <ac:spMkLst>
            <pc:docMk/>
            <pc:sldMk cId="3929385993" sldId="682"/>
            <ac:spMk id="20" creationId="{47942995-B07F-4636-9A06-C6A104B260A8}"/>
          </ac:spMkLst>
        </pc:spChg>
        <pc:spChg chg="add del">
          <ac:chgData name="Jess Pomfret" userId="20acbb136427dec8" providerId="LiveId" clId="{9A3FD78B-A47C-46EE-B353-8A116213FF85}" dt="2022-05-27T05:49:14.192" v="14" actId="26606"/>
          <ac:spMkLst>
            <pc:docMk/>
            <pc:sldMk cId="3929385993" sldId="682"/>
            <ac:spMk id="21" creationId="{19C9EAEA-39D0-4B0E-A0EB-51E7B26740B1}"/>
          </ac:spMkLst>
        </pc:spChg>
        <pc:spChg chg="add del">
          <ac:chgData name="Jess Pomfret" userId="20acbb136427dec8" providerId="LiveId" clId="{9A3FD78B-A47C-46EE-B353-8A116213FF85}" dt="2022-05-27T05:49:16.879" v="16" actId="26606"/>
          <ac:spMkLst>
            <pc:docMk/>
            <pc:sldMk cId="3929385993" sldId="682"/>
            <ac:spMk id="26" creationId="{6753252F-4873-4F63-801D-CC719279A7D5}"/>
          </ac:spMkLst>
        </pc:spChg>
        <pc:spChg chg="add del">
          <ac:chgData name="Jess Pomfret" userId="20acbb136427dec8" providerId="LiveId" clId="{9A3FD78B-A47C-46EE-B353-8A116213FF85}" dt="2022-05-27T05:49:16.879" v="16" actId="26606"/>
          <ac:spMkLst>
            <pc:docMk/>
            <pc:sldMk cId="3929385993" sldId="682"/>
            <ac:spMk id="27" creationId="{047C8CCB-F95D-4249-92DD-651249D3535A}"/>
          </ac:spMkLst>
        </pc:spChg>
        <pc:spChg chg="add del">
          <ac:chgData name="Jess Pomfret" userId="20acbb136427dec8" providerId="LiveId" clId="{9A3FD78B-A47C-46EE-B353-8A116213FF85}" dt="2022-05-27T05:49:19.697" v="18" actId="26606"/>
          <ac:spMkLst>
            <pc:docMk/>
            <pc:sldMk cId="3929385993" sldId="682"/>
            <ac:spMk id="29" creationId="{3C54F4CE-85F0-46ED-80DA-9518C9251AD1}"/>
          </ac:spMkLst>
        </pc:spChg>
        <pc:spChg chg="add del">
          <ac:chgData name="Jess Pomfret" userId="20acbb136427dec8" providerId="LiveId" clId="{9A3FD78B-A47C-46EE-B353-8A116213FF85}" dt="2022-05-27T05:49:19.697" v="18" actId="26606"/>
          <ac:spMkLst>
            <pc:docMk/>
            <pc:sldMk cId="3929385993" sldId="682"/>
            <ac:spMk id="30" creationId="{DADD1FCA-8ACB-4958-81DD-4CDD6D3E1921}"/>
          </ac:spMkLst>
        </pc:spChg>
        <pc:spChg chg="add del">
          <ac:chgData name="Jess Pomfret" userId="20acbb136427dec8" providerId="LiveId" clId="{9A3FD78B-A47C-46EE-B353-8A116213FF85}" dt="2022-05-27T05:50:24.600" v="39" actId="26606"/>
          <ac:spMkLst>
            <pc:docMk/>
            <pc:sldMk cId="3929385993" sldId="682"/>
            <ac:spMk id="32" creationId="{6753252F-4873-4F63-801D-CC719279A7D5}"/>
          </ac:spMkLst>
        </pc:spChg>
        <pc:spChg chg="add del">
          <ac:chgData name="Jess Pomfret" userId="20acbb136427dec8" providerId="LiveId" clId="{9A3FD78B-A47C-46EE-B353-8A116213FF85}" dt="2022-05-27T05:50:24.600" v="39" actId="26606"/>
          <ac:spMkLst>
            <pc:docMk/>
            <pc:sldMk cId="3929385993" sldId="682"/>
            <ac:spMk id="33" creationId="{047C8CCB-F95D-4249-92DD-651249D3535A}"/>
          </ac:spMkLst>
        </pc:spChg>
        <pc:spChg chg="add del">
          <ac:chgData name="Jess Pomfret" userId="20acbb136427dec8" providerId="LiveId" clId="{9A3FD78B-A47C-46EE-B353-8A116213FF85}" dt="2022-05-27T05:50:00.722" v="26" actId="26606"/>
          <ac:spMkLst>
            <pc:docMk/>
            <pc:sldMk cId="3929385993" sldId="682"/>
            <ac:spMk id="38" creationId="{6753252F-4873-4F63-801D-CC719279A7D5}"/>
          </ac:spMkLst>
        </pc:spChg>
        <pc:spChg chg="add del">
          <ac:chgData name="Jess Pomfret" userId="20acbb136427dec8" providerId="LiveId" clId="{9A3FD78B-A47C-46EE-B353-8A116213FF85}" dt="2022-05-27T05:50:00.722" v="26" actId="26606"/>
          <ac:spMkLst>
            <pc:docMk/>
            <pc:sldMk cId="3929385993" sldId="682"/>
            <ac:spMk id="40" creationId="{047C8CCB-F95D-4249-92DD-651249D3535A}"/>
          </ac:spMkLst>
        </pc:spChg>
        <pc:spChg chg="add del">
          <ac:chgData name="Jess Pomfret" userId="20acbb136427dec8" providerId="LiveId" clId="{9A3FD78B-A47C-46EE-B353-8A116213FF85}" dt="2022-05-27T05:50:03.912" v="28" actId="26606"/>
          <ac:spMkLst>
            <pc:docMk/>
            <pc:sldMk cId="3929385993" sldId="682"/>
            <ac:spMk id="42" creationId="{D4771268-CB57-404A-9271-370EB28F6090}"/>
          </ac:spMkLst>
        </pc:spChg>
        <pc:spChg chg="add del">
          <ac:chgData name="Jess Pomfret" userId="20acbb136427dec8" providerId="LiveId" clId="{9A3FD78B-A47C-46EE-B353-8A116213FF85}" dt="2022-05-27T05:50:14.457" v="30" actId="26606"/>
          <ac:spMkLst>
            <pc:docMk/>
            <pc:sldMk cId="3929385993" sldId="682"/>
            <ac:spMk id="44" creationId="{665DBBEF-238B-476B-96AB-8AAC3224ECEA}"/>
          </ac:spMkLst>
        </pc:spChg>
        <pc:spChg chg="add del">
          <ac:chgData name="Jess Pomfret" userId="20acbb136427dec8" providerId="LiveId" clId="{9A3FD78B-A47C-46EE-B353-8A116213FF85}" dt="2022-05-27T05:50:14.457" v="30" actId="26606"/>
          <ac:spMkLst>
            <pc:docMk/>
            <pc:sldMk cId="3929385993" sldId="682"/>
            <ac:spMk id="45" creationId="{3FCFB1DE-0B7E-48CC-BA90-B2AB0889F9D6}"/>
          </ac:spMkLst>
        </pc:spChg>
        <pc:spChg chg="add del">
          <ac:chgData name="Jess Pomfret" userId="20acbb136427dec8" providerId="LiveId" clId="{9A3FD78B-A47C-46EE-B353-8A116213FF85}" dt="2022-05-27T05:50:16.301" v="32" actId="26606"/>
          <ac:spMkLst>
            <pc:docMk/>
            <pc:sldMk cId="3929385993" sldId="682"/>
            <ac:spMk id="67" creationId="{826B4A43-2A34-4B22-882C-D7552FA9C7DB}"/>
          </ac:spMkLst>
        </pc:spChg>
        <pc:spChg chg="add del">
          <ac:chgData name="Jess Pomfret" userId="20acbb136427dec8" providerId="LiveId" clId="{9A3FD78B-A47C-46EE-B353-8A116213FF85}" dt="2022-05-27T05:50:16.301" v="32" actId="26606"/>
          <ac:spMkLst>
            <pc:docMk/>
            <pc:sldMk cId="3929385993" sldId="682"/>
            <ac:spMk id="68" creationId="{A5271697-90F1-4A23-8EF2-0179F2EAFACB}"/>
          </ac:spMkLst>
        </pc:spChg>
        <pc:spChg chg="add del">
          <ac:chgData name="Jess Pomfret" userId="20acbb136427dec8" providerId="LiveId" clId="{9A3FD78B-A47C-46EE-B353-8A116213FF85}" dt="2022-05-27T05:50:16.301" v="32" actId="26606"/>
          <ac:spMkLst>
            <pc:docMk/>
            <pc:sldMk cId="3929385993" sldId="682"/>
            <ac:spMk id="69" creationId="{D9F5512A-48E1-4C07-B75E-3CCC517B6804}"/>
          </ac:spMkLst>
        </pc:spChg>
        <pc:spChg chg="add del">
          <ac:chgData name="Jess Pomfret" userId="20acbb136427dec8" providerId="LiveId" clId="{9A3FD78B-A47C-46EE-B353-8A116213FF85}" dt="2022-05-27T05:50:16.301" v="32" actId="26606"/>
          <ac:spMkLst>
            <pc:docMk/>
            <pc:sldMk cId="3929385993" sldId="682"/>
            <ac:spMk id="70" creationId="{B429BAE5-B200-4FC0-BBC1-8D7C57D1D9F4}"/>
          </ac:spMkLst>
        </pc:spChg>
        <pc:spChg chg="add del">
          <ac:chgData name="Jess Pomfret" userId="20acbb136427dec8" providerId="LiveId" clId="{9A3FD78B-A47C-46EE-B353-8A116213FF85}" dt="2022-05-27T05:50:18.385" v="34" actId="26606"/>
          <ac:spMkLst>
            <pc:docMk/>
            <pc:sldMk cId="3929385993" sldId="682"/>
            <ac:spMk id="72" creationId="{E49CC64F-7275-4E33-961B-0C5CDC439875}"/>
          </ac:spMkLst>
        </pc:spChg>
        <pc:spChg chg="add del">
          <ac:chgData name="Jess Pomfret" userId="20acbb136427dec8" providerId="LiveId" clId="{9A3FD78B-A47C-46EE-B353-8A116213FF85}" dt="2022-05-27T05:50:20.336" v="36" actId="26606"/>
          <ac:spMkLst>
            <pc:docMk/>
            <pc:sldMk cId="3929385993" sldId="682"/>
            <ac:spMk id="74" creationId="{71FC7D98-7B8B-402A-90FC-F027482F2142}"/>
          </ac:spMkLst>
        </pc:spChg>
        <pc:spChg chg="add del">
          <ac:chgData name="Jess Pomfret" userId="20acbb136427dec8" providerId="LiveId" clId="{9A3FD78B-A47C-46EE-B353-8A116213FF85}" dt="2022-05-27T05:50:20.336" v="36" actId="26606"/>
          <ac:spMkLst>
            <pc:docMk/>
            <pc:sldMk cId="3929385993" sldId="682"/>
            <ac:spMk id="75" creationId="{AD7356EA-285B-4E5D-8FEC-104659A4FD2C}"/>
          </ac:spMkLst>
        </pc:spChg>
        <pc:spChg chg="add del">
          <ac:chgData name="Jess Pomfret" userId="20acbb136427dec8" providerId="LiveId" clId="{9A3FD78B-A47C-46EE-B353-8A116213FF85}" dt="2022-05-27T05:50:24.596" v="38" actId="26606"/>
          <ac:spMkLst>
            <pc:docMk/>
            <pc:sldMk cId="3929385993" sldId="682"/>
            <ac:spMk id="77" creationId="{AB45A142-4255-493C-8284-5D566C121B10}"/>
          </ac:spMkLst>
        </pc:spChg>
        <pc:spChg chg="add del">
          <ac:chgData name="Jess Pomfret" userId="20acbb136427dec8" providerId="LiveId" clId="{9A3FD78B-A47C-46EE-B353-8A116213FF85}" dt="2022-05-27T05:50:42.267" v="44" actId="26606"/>
          <ac:spMkLst>
            <pc:docMk/>
            <pc:sldMk cId="3929385993" sldId="682"/>
            <ac:spMk id="80" creationId="{9180DE06-7362-4888-AADA-7AADD57AC49D}"/>
          </ac:spMkLst>
        </pc:spChg>
        <pc:spChg chg="add del">
          <ac:chgData name="Jess Pomfret" userId="20acbb136427dec8" providerId="LiveId" clId="{9A3FD78B-A47C-46EE-B353-8A116213FF85}" dt="2022-05-27T05:50:42.267" v="44" actId="26606"/>
          <ac:spMkLst>
            <pc:docMk/>
            <pc:sldMk cId="3929385993" sldId="682"/>
            <ac:spMk id="83" creationId="{04357C93-F0CB-4A1C-8F77-4E9063789819}"/>
          </ac:spMkLst>
        </pc:spChg>
        <pc:spChg chg="add del">
          <ac:chgData name="Jess Pomfret" userId="20acbb136427dec8" providerId="LiveId" clId="{9A3FD78B-A47C-46EE-B353-8A116213FF85}" dt="2022-05-27T05:50:57.576" v="52" actId="26606"/>
          <ac:spMkLst>
            <pc:docMk/>
            <pc:sldMk cId="3929385993" sldId="682"/>
            <ac:spMk id="88" creationId="{643A7A40-1AE6-4218-A8E0-8248174A5377}"/>
          </ac:spMkLst>
        </pc:spChg>
        <pc:spChg chg="add del">
          <ac:chgData name="Jess Pomfret" userId="20acbb136427dec8" providerId="LiveId" clId="{9A3FD78B-A47C-46EE-B353-8A116213FF85}" dt="2022-05-27T05:50:57.576" v="52" actId="26606"/>
          <ac:spMkLst>
            <pc:docMk/>
            <pc:sldMk cId="3929385993" sldId="682"/>
            <ac:spMk id="90" creationId="{BD8AB40A-4374-4897-B5EE-9F8913476E47}"/>
          </ac:spMkLst>
        </pc:spChg>
        <pc:spChg chg="add del">
          <ac:chgData name="Jess Pomfret" userId="20acbb136427dec8" providerId="LiveId" clId="{9A3FD78B-A47C-46EE-B353-8A116213FF85}" dt="2022-05-27T05:50:52.781" v="47" actId="26606"/>
          <ac:spMkLst>
            <pc:docMk/>
            <pc:sldMk cId="3929385993" sldId="682"/>
            <ac:spMk id="107" creationId="{47942995-B07F-4636-9A06-C6A104B260A8}"/>
          </ac:spMkLst>
        </pc:spChg>
        <pc:spChg chg="add del">
          <ac:chgData name="Jess Pomfret" userId="20acbb136427dec8" providerId="LiveId" clId="{9A3FD78B-A47C-46EE-B353-8A116213FF85}" dt="2022-05-27T05:50:52.781" v="47" actId="26606"/>
          <ac:spMkLst>
            <pc:docMk/>
            <pc:sldMk cId="3929385993" sldId="682"/>
            <ac:spMk id="114" creationId="{B81933D1-5615-42C7-9C0B-4EB7105CCE2D}"/>
          </ac:spMkLst>
        </pc:spChg>
        <pc:spChg chg="add del">
          <ac:chgData name="Jess Pomfret" userId="20acbb136427dec8" providerId="LiveId" clId="{9A3FD78B-A47C-46EE-B353-8A116213FF85}" dt="2022-05-27T05:50:52.781" v="47" actId="26606"/>
          <ac:spMkLst>
            <pc:docMk/>
            <pc:sldMk cId="3929385993" sldId="682"/>
            <ac:spMk id="116" creationId="{19C9EAEA-39D0-4B0E-A0EB-51E7B26740B1}"/>
          </ac:spMkLst>
        </pc:spChg>
        <pc:spChg chg="add del">
          <ac:chgData name="Jess Pomfret" userId="20acbb136427dec8" providerId="LiveId" clId="{9A3FD78B-A47C-46EE-B353-8A116213FF85}" dt="2022-05-27T05:50:55.513" v="49" actId="26606"/>
          <ac:spMkLst>
            <pc:docMk/>
            <pc:sldMk cId="3929385993" sldId="682"/>
            <ac:spMk id="118" creationId="{8537B233-9CDD-4A90-AABB-A8963DEE4FBC}"/>
          </ac:spMkLst>
        </pc:spChg>
        <pc:spChg chg="add del">
          <ac:chgData name="Jess Pomfret" userId="20acbb136427dec8" providerId="LiveId" clId="{9A3FD78B-A47C-46EE-B353-8A116213FF85}" dt="2022-05-27T05:50:57.573" v="51" actId="26606"/>
          <ac:spMkLst>
            <pc:docMk/>
            <pc:sldMk cId="3929385993" sldId="682"/>
            <ac:spMk id="121" creationId="{3C54F4CE-85F0-46ED-80DA-9518C9251AD1}"/>
          </ac:spMkLst>
        </pc:spChg>
        <pc:spChg chg="add del">
          <ac:chgData name="Jess Pomfret" userId="20acbb136427dec8" providerId="LiveId" clId="{9A3FD78B-A47C-46EE-B353-8A116213FF85}" dt="2022-05-27T05:50:57.573" v="51" actId="26606"/>
          <ac:spMkLst>
            <pc:docMk/>
            <pc:sldMk cId="3929385993" sldId="682"/>
            <ac:spMk id="122" creationId="{DADD1FCA-8ACB-4958-81DD-4CDD6D3E1921}"/>
          </ac:spMkLst>
        </pc:spChg>
        <pc:spChg chg="add">
          <ac:chgData name="Jess Pomfret" userId="20acbb136427dec8" providerId="LiveId" clId="{9A3FD78B-A47C-46EE-B353-8A116213FF85}" dt="2022-05-27T05:50:57.576" v="52" actId="26606"/>
          <ac:spMkLst>
            <pc:docMk/>
            <pc:sldMk cId="3929385993" sldId="682"/>
            <ac:spMk id="124" creationId="{6753252F-4873-4F63-801D-CC719279A7D5}"/>
          </ac:spMkLst>
        </pc:spChg>
        <pc:spChg chg="add">
          <ac:chgData name="Jess Pomfret" userId="20acbb136427dec8" providerId="LiveId" clId="{9A3FD78B-A47C-46EE-B353-8A116213FF85}" dt="2022-05-27T05:50:57.576" v="52" actId="26606"/>
          <ac:spMkLst>
            <pc:docMk/>
            <pc:sldMk cId="3929385993" sldId="682"/>
            <ac:spMk id="125" creationId="{047C8CCB-F95D-4249-92DD-651249D3535A}"/>
          </ac:spMkLst>
        </pc:spChg>
        <pc:grpChg chg="add del">
          <ac:chgData name="Jess Pomfret" userId="20acbb136427dec8" providerId="LiveId" clId="{9A3FD78B-A47C-46EE-B353-8A116213FF85}" dt="2022-05-27T05:49:14.192" v="14" actId="26606"/>
          <ac:grpSpMkLst>
            <pc:docMk/>
            <pc:sldMk cId="3929385993" sldId="682"/>
            <ac:grpSpMk id="22" creationId="{032D8612-31EB-44CF-A1D0-14FD4C705424}"/>
          </ac:grpSpMkLst>
        </pc:grpChg>
        <pc:grpChg chg="add del">
          <ac:chgData name="Jess Pomfret" userId="20acbb136427dec8" providerId="LiveId" clId="{9A3FD78B-A47C-46EE-B353-8A116213FF85}" dt="2022-05-27T05:50:16.301" v="32" actId="26606"/>
          <ac:grpSpMkLst>
            <pc:docMk/>
            <pc:sldMk cId="3929385993" sldId="682"/>
            <ac:grpSpMk id="46" creationId="{A9644633-5AE1-44D6-8F5F-6376DDA130CD}"/>
          </ac:grpSpMkLst>
        </pc:grpChg>
        <pc:grpChg chg="add del">
          <ac:chgData name="Jess Pomfret" userId="20acbb136427dec8" providerId="LiveId" clId="{9A3FD78B-A47C-46EE-B353-8A116213FF85}" dt="2022-05-27T05:50:42.267" v="44" actId="26606"/>
          <ac:grpSpMkLst>
            <pc:docMk/>
            <pc:sldMk cId="3929385993" sldId="682"/>
            <ac:grpSpMk id="81" creationId="{3AF6A671-C637-4547-85F4-51B6D1881399}"/>
          </ac:grpSpMkLst>
        </pc:grpChg>
        <pc:grpChg chg="add del">
          <ac:chgData name="Jess Pomfret" userId="20acbb136427dec8" providerId="LiveId" clId="{9A3FD78B-A47C-46EE-B353-8A116213FF85}" dt="2022-05-27T05:50:57.576" v="52" actId="26606"/>
          <ac:grpSpMkLst>
            <pc:docMk/>
            <pc:sldMk cId="3929385993" sldId="682"/>
            <ac:grpSpMk id="92" creationId="{2783379C-045E-4010-ABDC-A270A0AA1068}"/>
          </ac:grpSpMkLst>
        </pc:grpChg>
        <pc:grpChg chg="add del">
          <ac:chgData name="Jess Pomfret" userId="20acbb136427dec8" providerId="LiveId" clId="{9A3FD78B-A47C-46EE-B353-8A116213FF85}" dt="2022-05-27T05:50:57.576" v="52" actId="26606"/>
          <ac:grpSpMkLst>
            <pc:docMk/>
            <pc:sldMk cId="3929385993" sldId="682"/>
            <ac:grpSpMk id="98" creationId="{F5FDDF18-F156-4D2D-82C6-F55008E338B5}"/>
          </ac:grpSpMkLst>
        </pc:grpChg>
        <pc:grpChg chg="add del">
          <ac:chgData name="Jess Pomfret" userId="20acbb136427dec8" providerId="LiveId" clId="{9A3FD78B-A47C-46EE-B353-8A116213FF85}" dt="2022-05-27T05:50:52.781" v="47" actId="26606"/>
          <ac:grpSpMkLst>
            <pc:docMk/>
            <pc:sldMk cId="3929385993" sldId="682"/>
            <ac:grpSpMk id="109" creationId="{032D8612-31EB-44CF-A1D0-14FD4C705424}"/>
          </ac:grpSpMkLst>
        </pc:grpChg>
        <pc:picChg chg="add del mod">
          <ac:chgData name="Jess Pomfret" userId="20acbb136427dec8" providerId="LiveId" clId="{9A3FD78B-A47C-46EE-B353-8A116213FF85}" dt="2022-06-08T19:30:14.560" v="5682"/>
          <ac:picMkLst>
            <pc:docMk/>
            <pc:sldMk cId="3929385993" sldId="682"/>
            <ac:picMk id="4" creationId="{62FF3934-6849-47F6-B2A4-E870CB8807AB}"/>
          </ac:picMkLst>
        </pc:picChg>
        <pc:picChg chg="add del mod">
          <ac:chgData name="Jess Pomfret" userId="20acbb136427dec8" providerId="LiveId" clId="{9A3FD78B-A47C-46EE-B353-8A116213FF85}" dt="2022-06-08T19:53:30.832" v="5702" actId="478"/>
          <ac:picMkLst>
            <pc:docMk/>
            <pc:sldMk cId="3929385993" sldId="682"/>
            <ac:picMk id="7" creationId="{2085BEFA-621B-4874-9831-9604465AFEA7}"/>
          </ac:picMkLst>
        </pc:picChg>
        <pc:picChg chg="add del mod">
          <ac:chgData name="Jess Pomfret" userId="20acbb136427dec8" providerId="LiveId" clId="{9A3FD78B-A47C-46EE-B353-8A116213FF85}" dt="2022-06-08T19:30:13.364" v="5679"/>
          <ac:picMkLst>
            <pc:docMk/>
            <pc:sldMk cId="3929385993" sldId="682"/>
            <ac:picMk id="8" creationId="{430B756E-E294-4353-9BF6-FA76A2D02037}"/>
          </ac:picMkLst>
        </pc:picChg>
        <pc:picChg chg="add del">
          <ac:chgData name="Jess Pomfret" userId="20acbb136427dec8" providerId="LiveId" clId="{9A3FD78B-A47C-46EE-B353-8A116213FF85}" dt="2022-06-08T19:30:49.846" v="5685" actId="22"/>
          <ac:picMkLst>
            <pc:docMk/>
            <pc:sldMk cId="3929385993" sldId="682"/>
            <ac:picMk id="11" creationId="{14D1FCBF-C8E3-489D-B637-6DDA613FD78D}"/>
          </ac:picMkLst>
        </pc:picChg>
        <pc:picChg chg="add mod">
          <ac:chgData name="Jess Pomfret" userId="20acbb136427dec8" providerId="LiveId" clId="{9A3FD78B-A47C-46EE-B353-8A116213FF85}" dt="2022-06-08T19:53:49.002" v="5708" actId="1036"/>
          <ac:picMkLst>
            <pc:docMk/>
            <pc:sldMk cId="3929385993" sldId="682"/>
            <ac:picMk id="13" creationId="{762B9506-2778-4433-843D-2A8D00C77A55}"/>
          </ac:picMkLst>
        </pc:picChg>
        <pc:cxnChg chg="add del">
          <ac:chgData name="Jess Pomfret" userId="20acbb136427dec8" providerId="LiveId" clId="{9A3FD78B-A47C-46EE-B353-8A116213FF85}" dt="2022-05-27T05:50:24.596" v="38" actId="26606"/>
          <ac:cxnSpMkLst>
            <pc:docMk/>
            <pc:sldMk cId="3929385993" sldId="682"/>
            <ac:cxnSpMk id="78" creationId="{38FB9660-F42F-4313-BBC4-47C007FE484C}"/>
          </ac:cxnSpMkLst>
        </pc:cxnChg>
        <pc:cxnChg chg="add del">
          <ac:chgData name="Jess Pomfret" userId="20acbb136427dec8" providerId="LiveId" clId="{9A3FD78B-A47C-46EE-B353-8A116213FF85}" dt="2022-05-27T05:50:55.513" v="49" actId="26606"/>
          <ac:cxnSpMkLst>
            <pc:docMk/>
            <pc:sldMk cId="3929385993" sldId="682"/>
            <ac:cxnSpMk id="119" creationId="{040575EE-C594-4566-BC00-663004E52AB5}"/>
          </ac:cxnSpMkLst>
        </pc:cxnChg>
      </pc:sldChg>
      <pc:sldChg chg="modNotesTx">
        <pc:chgData name="Jess Pomfret" userId="20acbb136427dec8" providerId="LiveId" clId="{9A3FD78B-A47C-46EE-B353-8A116213FF85}" dt="2022-06-08T15:50:51.078" v="5290" actId="20577"/>
        <pc:sldMkLst>
          <pc:docMk/>
          <pc:sldMk cId="84597614" sldId="683"/>
        </pc:sldMkLst>
      </pc:sldChg>
      <pc:sldChg chg="addSp delSp modSp add mod addAnim delAnim modAnim modNotesTx">
        <pc:chgData name="Jess Pomfret" userId="20acbb136427dec8" providerId="LiveId" clId="{9A3FD78B-A47C-46EE-B353-8A116213FF85}" dt="2022-06-10T14:26:16.842" v="6043" actId="167"/>
        <pc:sldMkLst>
          <pc:docMk/>
          <pc:sldMk cId="615581965" sldId="685"/>
        </pc:sldMkLst>
        <pc:spChg chg="mod">
          <ac:chgData name="Jess Pomfret" userId="20acbb136427dec8" providerId="LiveId" clId="{9A3FD78B-A47C-46EE-B353-8A116213FF85}" dt="2022-05-27T06:56:31.046" v="2906" actId="20577"/>
          <ac:spMkLst>
            <pc:docMk/>
            <pc:sldMk cId="615581965" sldId="685"/>
            <ac:spMk id="5" creationId="{2CACAFC7-78CB-98F9-FEF3-D3E8C9FF6E6F}"/>
          </ac:spMkLst>
        </pc:spChg>
        <pc:picChg chg="mod">
          <ac:chgData name="Jess Pomfret" userId="20acbb136427dec8" providerId="LiveId" clId="{9A3FD78B-A47C-46EE-B353-8A116213FF85}" dt="2022-06-10T13:39:03.840" v="5997" actId="1076"/>
          <ac:picMkLst>
            <pc:docMk/>
            <pc:sldMk cId="615581965" sldId="685"/>
            <ac:picMk id="3" creationId="{3030C155-30C8-4C77-B336-E6679DCA6858}"/>
          </ac:picMkLst>
        </pc:picChg>
        <pc:picChg chg="add del mod ord">
          <ac:chgData name="Jess Pomfret" userId="20acbb136427dec8" providerId="LiveId" clId="{9A3FD78B-A47C-46EE-B353-8A116213FF85}" dt="2022-06-10T14:26:16.842" v="6043" actId="167"/>
          <ac:picMkLst>
            <pc:docMk/>
            <pc:sldMk cId="615581965" sldId="685"/>
            <ac:picMk id="6" creationId="{E4A7A3E1-E451-478B-A9B7-07B15A2D9258}"/>
          </ac:picMkLst>
        </pc:picChg>
        <pc:picChg chg="add del">
          <ac:chgData name="Jess Pomfret" userId="20acbb136427dec8" providerId="LiveId" clId="{9A3FD78B-A47C-46EE-B353-8A116213FF85}" dt="2022-06-10T13:39:55.967" v="6019" actId="22"/>
          <ac:picMkLst>
            <pc:docMk/>
            <pc:sldMk cId="615581965" sldId="685"/>
            <ac:picMk id="8" creationId="{36F25978-8C12-4C0E-BB81-0D5FB224612D}"/>
          </ac:picMkLst>
        </pc:picChg>
      </pc:sldChg>
      <pc:sldChg chg="modNotesTx">
        <pc:chgData name="Jess Pomfret" userId="20acbb136427dec8" providerId="LiveId" clId="{9A3FD78B-A47C-46EE-B353-8A116213FF85}" dt="2022-06-08T15:39:41.302" v="5288" actId="20577"/>
        <pc:sldMkLst>
          <pc:docMk/>
          <pc:sldMk cId="13783904" sldId="688"/>
        </pc:sldMkLst>
      </pc:sldChg>
      <pc:sldChg chg="modSp add mod modTransition">
        <pc:chgData name="Jess Pomfret" userId="20acbb136427dec8" providerId="LiveId" clId="{9A3FD78B-A47C-46EE-B353-8A116213FF85}" dt="2022-06-10T14:26:25.578" v="6044" actId="167"/>
        <pc:sldMkLst>
          <pc:docMk/>
          <pc:sldMk cId="219496616" sldId="689"/>
        </pc:sldMkLst>
        <pc:picChg chg="mod ord">
          <ac:chgData name="Jess Pomfret" userId="20acbb136427dec8" providerId="LiveId" clId="{9A3FD78B-A47C-46EE-B353-8A116213FF85}" dt="2022-06-10T14:26:25.578" v="6044" actId="167"/>
          <ac:picMkLst>
            <pc:docMk/>
            <pc:sldMk cId="219496616" sldId="689"/>
            <ac:picMk id="6" creationId="{E4A7A3E1-E451-478B-A9B7-07B15A2D9258}"/>
          </ac:picMkLst>
        </pc:picChg>
      </pc:sldChg>
      <pc:sldChg chg="addSp delSp modSp add del mod setBg delDesignElem">
        <pc:chgData name="Jess Pomfret" userId="20acbb136427dec8" providerId="LiveId" clId="{9A3FD78B-A47C-46EE-B353-8A116213FF85}" dt="2022-06-08T19:53:26.187" v="5699" actId="47"/>
        <pc:sldMkLst>
          <pc:docMk/>
          <pc:sldMk cId="2591002498" sldId="689"/>
        </pc:sldMkLst>
        <pc:spChg chg="del">
          <ac:chgData name="Jess Pomfret" userId="20acbb136427dec8" providerId="LiveId" clId="{9A3FD78B-A47C-46EE-B353-8A116213FF85}" dt="2022-06-08T19:30:51.503" v="5687"/>
          <ac:spMkLst>
            <pc:docMk/>
            <pc:sldMk cId="2591002498" sldId="689"/>
            <ac:spMk id="124" creationId="{6753252F-4873-4F63-801D-CC719279A7D5}"/>
          </ac:spMkLst>
        </pc:spChg>
        <pc:spChg chg="del">
          <ac:chgData name="Jess Pomfret" userId="20acbb136427dec8" providerId="LiveId" clId="{9A3FD78B-A47C-46EE-B353-8A116213FF85}" dt="2022-06-08T19:30:51.503" v="5687"/>
          <ac:spMkLst>
            <pc:docMk/>
            <pc:sldMk cId="2591002498" sldId="689"/>
            <ac:spMk id="125" creationId="{047C8CCB-F95D-4249-92DD-651249D3535A}"/>
          </ac:spMkLst>
        </pc:spChg>
        <pc:picChg chg="add del mod">
          <ac:chgData name="Jess Pomfret" userId="20acbb136427dec8" providerId="LiveId" clId="{9A3FD78B-A47C-46EE-B353-8A116213FF85}" dt="2022-06-08T19:31:35.052" v="5694" actId="478"/>
          <ac:picMkLst>
            <pc:docMk/>
            <pc:sldMk cId="2591002498" sldId="689"/>
            <ac:picMk id="4" creationId="{5C250246-36A8-467D-8EDC-64762E8E5DA2}"/>
          </ac:picMkLst>
        </pc:picChg>
        <pc:picChg chg="add mod">
          <ac:chgData name="Jess Pomfret" userId="20acbb136427dec8" providerId="LiveId" clId="{9A3FD78B-A47C-46EE-B353-8A116213FF85}" dt="2022-06-08T19:52:54.263" v="5698" actId="962"/>
          <ac:picMkLst>
            <pc:docMk/>
            <pc:sldMk cId="2591002498" sldId="689"/>
            <ac:picMk id="6" creationId="{B68EB494-794C-4A8B-82A1-39CD3A1F871E}"/>
          </ac:picMkLst>
        </pc:picChg>
        <pc:picChg chg="del">
          <ac:chgData name="Jess Pomfret" userId="20acbb136427dec8" providerId="LiveId" clId="{9A3FD78B-A47C-46EE-B353-8A116213FF85}" dt="2022-06-08T19:30:53.941" v="5688" actId="478"/>
          <ac:picMkLst>
            <pc:docMk/>
            <pc:sldMk cId="2591002498" sldId="689"/>
            <ac:picMk id="7" creationId="{2085BEFA-621B-4874-9831-9604465AFEA7}"/>
          </ac:picMkLst>
        </pc:picChg>
      </pc:sldChg>
      <pc:sldChg chg="add del">
        <pc:chgData name="Jess Pomfret" userId="20acbb136427dec8" providerId="LiveId" clId="{9A3FD78B-A47C-46EE-B353-8A116213FF85}" dt="2022-06-10T13:39:24.225" v="6007"/>
        <pc:sldMkLst>
          <pc:docMk/>
          <pc:sldMk cId="3605701297" sldId="689"/>
        </pc:sldMkLst>
      </pc:sldChg>
      <pc:sldChg chg="delSp add del setBg delDesignElem">
        <pc:chgData name="Jess Pomfret" userId="20acbb136427dec8" providerId="LiveId" clId="{9A3FD78B-A47C-46EE-B353-8A116213FF85}" dt="2022-06-08T19:53:55.788" v="5709" actId="47"/>
        <pc:sldMkLst>
          <pc:docMk/>
          <pc:sldMk cId="4181830993" sldId="689"/>
        </pc:sldMkLst>
        <pc:spChg chg="del">
          <ac:chgData name="Jess Pomfret" userId="20acbb136427dec8" providerId="LiveId" clId="{9A3FD78B-A47C-46EE-B353-8A116213FF85}" dt="2022-06-08T19:53:28.182" v="5701"/>
          <ac:spMkLst>
            <pc:docMk/>
            <pc:sldMk cId="4181830993" sldId="689"/>
            <ac:spMk id="124" creationId="{6753252F-4873-4F63-801D-CC719279A7D5}"/>
          </ac:spMkLst>
        </pc:spChg>
        <pc:spChg chg="del">
          <ac:chgData name="Jess Pomfret" userId="20acbb136427dec8" providerId="LiveId" clId="{9A3FD78B-A47C-46EE-B353-8A116213FF85}" dt="2022-06-08T19:53:28.182" v="5701"/>
          <ac:spMkLst>
            <pc:docMk/>
            <pc:sldMk cId="4181830993" sldId="689"/>
            <ac:spMk id="125" creationId="{047C8CCB-F95D-4249-92DD-651249D3535A}"/>
          </ac:spMkLst>
        </pc:spChg>
      </pc:sldChg>
      <pc:sldChg chg="addSp delSp modSp add mod setBg delDesignElem">
        <pc:chgData name="Jess Pomfret" userId="20acbb136427dec8" providerId="LiveId" clId="{9A3FD78B-A47C-46EE-B353-8A116213FF85}" dt="2022-06-16T08:42:02.035" v="6085" actId="1076"/>
        <pc:sldMkLst>
          <pc:docMk/>
          <pc:sldMk cId="631570878" sldId="690"/>
        </pc:sldMkLst>
        <pc:spChg chg="del">
          <ac:chgData name="Jess Pomfret" userId="20acbb136427dec8" providerId="LiveId" clId="{9A3FD78B-A47C-46EE-B353-8A116213FF85}" dt="2022-06-16T08:38:17.212" v="6056" actId="478"/>
          <ac:spMkLst>
            <pc:docMk/>
            <pc:sldMk cId="631570878" sldId="690"/>
            <ac:spMk id="2" creationId="{5191E0F2-FE77-51ED-3F72-223B58926E74}"/>
          </ac:spMkLst>
        </pc:spChg>
        <pc:spChg chg="add del mod">
          <ac:chgData name="Jess Pomfret" userId="20acbb136427dec8" providerId="LiveId" clId="{9A3FD78B-A47C-46EE-B353-8A116213FF85}" dt="2022-06-16T08:38:23.351" v="6059" actId="478"/>
          <ac:spMkLst>
            <pc:docMk/>
            <pc:sldMk cId="631570878" sldId="690"/>
            <ac:spMk id="14" creationId="{B6C60C1A-698B-464A-94C6-487C23318963}"/>
          </ac:spMkLst>
        </pc:spChg>
        <pc:spChg chg="del">
          <ac:chgData name="Jess Pomfret" userId="20acbb136427dec8" providerId="LiveId" clId="{9A3FD78B-A47C-46EE-B353-8A116213FF85}" dt="2022-06-16T08:38:13.975" v="6055"/>
          <ac:spMkLst>
            <pc:docMk/>
            <pc:sldMk cId="631570878" sldId="690"/>
            <ac:spMk id="66" creationId="{04812C46-200A-4DEB-A05E-3ED6C68C2387}"/>
          </ac:spMkLst>
        </pc:spChg>
        <pc:spChg chg="del">
          <ac:chgData name="Jess Pomfret" userId="20acbb136427dec8" providerId="LiveId" clId="{9A3FD78B-A47C-46EE-B353-8A116213FF85}" dt="2022-06-16T08:38:13.975" v="6055"/>
          <ac:spMkLst>
            <pc:docMk/>
            <pc:sldMk cId="631570878" sldId="690"/>
            <ac:spMk id="68" creationId="{A783CD55-1776-4C75-9A8F-D1179C0C7B48}"/>
          </ac:spMkLst>
        </pc:spChg>
        <pc:grpChg chg="del">
          <ac:chgData name="Jess Pomfret" userId="20acbb136427dec8" providerId="LiveId" clId="{9A3FD78B-A47C-46EE-B353-8A116213FF85}" dt="2022-06-16T08:38:17.212" v="6056" actId="478"/>
          <ac:grpSpMkLst>
            <pc:docMk/>
            <pc:sldMk cId="631570878" sldId="690"/>
            <ac:grpSpMk id="16" creationId="{8A1022B8-4B9D-8847-9BB2-3AAFEF4B5768}"/>
          </ac:grpSpMkLst>
        </pc:grpChg>
        <pc:grpChg chg="del">
          <ac:chgData name="Jess Pomfret" userId="20acbb136427dec8" providerId="LiveId" clId="{9A3FD78B-A47C-46EE-B353-8A116213FF85}" dt="2022-06-16T08:38:17.212" v="6056" actId="478"/>
          <ac:grpSpMkLst>
            <pc:docMk/>
            <pc:sldMk cId="631570878" sldId="690"/>
            <ac:grpSpMk id="17" creationId="{726F7746-8149-AA34-C380-A6DEE3BB92CF}"/>
          </ac:grpSpMkLst>
        </pc:grpChg>
        <pc:grpChg chg="del">
          <ac:chgData name="Jess Pomfret" userId="20acbb136427dec8" providerId="LiveId" clId="{9A3FD78B-A47C-46EE-B353-8A116213FF85}" dt="2022-06-16T08:38:21.039" v="6058" actId="478"/>
          <ac:grpSpMkLst>
            <pc:docMk/>
            <pc:sldMk cId="631570878" sldId="690"/>
            <ac:grpSpMk id="55" creationId="{A649527B-C89A-0018-B877-13362DF05AA7}"/>
          </ac:grpSpMkLst>
        </pc:grpChg>
        <pc:grpChg chg="del">
          <ac:chgData name="Jess Pomfret" userId="20acbb136427dec8" providerId="LiveId" clId="{9A3FD78B-A47C-46EE-B353-8A116213FF85}" dt="2022-06-16T08:38:20.686" v="6057" actId="478"/>
          <ac:grpSpMkLst>
            <pc:docMk/>
            <pc:sldMk cId="631570878" sldId="690"/>
            <ac:grpSpMk id="67" creationId="{E01BF6EB-0D2D-82B8-3677-20265971A032}"/>
          </ac:grpSpMkLst>
        </pc:grpChg>
        <pc:picChg chg="add del mod">
          <ac:chgData name="Jess Pomfret" userId="20acbb136427dec8" providerId="LiveId" clId="{9A3FD78B-A47C-46EE-B353-8A116213FF85}" dt="2022-06-16T08:38:40.125" v="6061" actId="478"/>
          <ac:picMkLst>
            <pc:docMk/>
            <pc:sldMk cId="631570878" sldId="690"/>
            <ac:picMk id="23" creationId="{A8FBD040-5008-412B-BD9E-EF1714871268}"/>
          </ac:picMkLst>
        </pc:picChg>
        <pc:picChg chg="add del mod">
          <ac:chgData name="Jess Pomfret" userId="20acbb136427dec8" providerId="LiveId" clId="{9A3FD78B-A47C-46EE-B353-8A116213FF85}" dt="2022-06-16T08:40:32.926" v="6068" actId="478"/>
          <ac:picMkLst>
            <pc:docMk/>
            <pc:sldMk cId="631570878" sldId="690"/>
            <ac:picMk id="38" creationId="{4DE0E8B6-064C-4725-8E6A-ED0FDCA53991}"/>
          </ac:picMkLst>
        </pc:picChg>
        <pc:picChg chg="add del mod">
          <ac:chgData name="Jess Pomfret" userId="20acbb136427dec8" providerId="LiveId" clId="{9A3FD78B-A47C-46EE-B353-8A116213FF85}" dt="2022-06-16T08:41:01.790" v="6074" actId="478"/>
          <ac:picMkLst>
            <pc:docMk/>
            <pc:sldMk cId="631570878" sldId="690"/>
            <ac:picMk id="42" creationId="{D9B1D215-C6D1-4BF3-8A07-8A46702A03CF}"/>
          </ac:picMkLst>
        </pc:picChg>
        <pc:picChg chg="add del mod">
          <ac:chgData name="Jess Pomfret" userId="20acbb136427dec8" providerId="LiveId" clId="{9A3FD78B-A47C-46EE-B353-8A116213FF85}" dt="2022-06-16T08:41:51.965" v="6080" actId="478"/>
          <ac:picMkLst>
            <pc:docMk/>
            <pc:sldMk cId="631570878" sldId="690"/>
            <ac:picMk id="50" creationId="{2DACBA18-3A00-4DF6-B1CE-046CC79D56D6}"/>
          </ac:picMkLst>
        </pc:picChg>
        <pc:picChg chg="add mod">
          <ac:chgData name="Jess Pomfret" userId="20acbb136427dec8" providerId="LiveId" clId="{9A3FD78B-A47C-46EE-B353-8A116213FF85}" dt="2022-06-16T08:42:02.035" v="6085" actId="1076"/>
          <ac:picMkLst>
            <pc:docMk/>
            <pc:sldMk cId="631570878" sldId="690"/>
            <ac:picMk id="58" creationId="{FF2FB4FE-D878-42D1-92BB-0E44CA46DA75}"/>
          </ac:picMkLst>
        </pc:picChg>
        <pc:inkChg chg="del">
          <ac:chgData name="Jess Pomfret" userId="20acbb136427dec8" providerId="LiveId" clId="{9A3FD78B-A47C-46EE-B353-8A116213FF85}" dt="2022-06-16T08:38:17.212" v="6056" actId="478"/>
          <ac:inkMkLst>
            <pc:docMk/>
            <pc:sldMk cId="631570878" sldId="690"/>
            <ac:inkMk id="18" creationId="{D1C0A417-6F92-5F5F-E671-37061CDE2409}"/>
          </ac:inkMkLst>
        </pc:inkChg>
        <pc:inkChg chg="del">
          <ac:chgData name="Jess Pomfret" userId="20acbb136427dec8" providerId="LiveId" clId="{9A3FD78B-A47C-46EE-B353-8A116213FF85}" dt="2022-06-16T08:38:17.212" v="6056" actId="478"/>
          <ac:inkMkLst>
            <pc:docMk/>
            <pc:sldMk cId="631570878" sldId="690"/>
            <ac:inkMk id="51" creationId="{2C6EBE49-C3D1-775D-9233-BEF0892483F8}"/>
          </ac:inkMkLst>
        </pc:inkChg>
      </pc:sldChg>
      <pc:sldChg chg="addSp delSp modSp add mod setBg addAnim delAnim setClrOvrMap delDesignElem">
        <pc:chgData name="Jess Pomfret" userId="20acbb136427dec8" providerId="LiveId" clId="{9A3FD78B-A47C-46EE-B353-8A116213FF85}" dt="2022-06-16T08:44:32.665" v="6101" actId="1076"/>
        <pc:sldMkLst>
          <pc:docMk/>
          <pc:sldMk cId="3340429067" sldId="691"/>
        </pc:sldMkLst>
        <pc:spChg chg="mod">
          <ac:chgData name="Jess Pomfret" userId="20acbb136427dec8" providerId="LiveId" clId="{9A3FD78B-A47C-46EE-B353-8A116213FF85}" dt="2022-06-16T08:44:26.773" v="6098" actId="26606"/>
          <ac:spMkLst>
            <pc:docMk/>
            <pc:sldMk cId="3340429067" sldId="691"/>
            <ac:spMk id="2" creationId="{1B08261D-E9A3-3BCF-0FE2-DD6DD6E81FA5}"/>
          </ac:spMkLst>
        </pc:spChg>
        <pc:spChg chg="add del">
          <ac:chgData name="Jess Pomfret" userId="20acbb136427dec8" providerId="LiveId" clId="{9A3FD78B-A47C-46EE-B353-8A116213FF85}" dt="2022-06-16T08:44:26.770" v="6097" actId="26606"/>
          <ac:spMkLst>
            <pc:docMk/>
            <pc:sldMk cId="3340429067" sldId="691"/>
            <ac:spMk id="9" creationId="{E49CC64F-7275-4E33-961B-0C5CDC439875}"/>
          </ac:spMkLst>
        </pc:spChg>
        <pc:spChg chg="add">
          <ac:chgData name="Jess Pomfret" userId="20acbb136427dec8" providerId="LiveId" clId="{9A3FD78B-A47C-46EE-B353-8A116213FF85}" dt="2022-06-16T08:44:26.773" v="6098" actId="26606"/>
          <ac:spMkLst>
            <pc:docMk/>
            <pc:sldMk cId="3340429067" sldId="691"/>
            <ac:spMk id="11" creationId="{D4771268-CB57-404A-9271-370EB28F6090}"/>
          </ac:spMkLst>
        </pc:spChg>
        <pc:spChg chg="del">
          <ac:chgData name="Jess Pomfret" userId="20acbb136427dec8" providerId="LiveId" clId="{9A3FD78B-A47C-46EE-B353-8A116213FF85}" dt="2022-06-16T08:44:02.323" v="6087"/>
          <ac:spMkLst>
            <pc:docMk/>
            <pc:sldMk cId="3340429067" sldId="691"/>
            <ac:spMk id="124" creationId="{6753252F-4873-4F63-801D-CC719279A7D5}"/>
          </ac:spMkLst>
        </pc:spChg>
        <pc:spChg chg="del">
          <ac:chgData name="Jess Pomfret" userId="20acbb136427dec8" providerId="LiveId" clId="{9A3FD78B-A47C-46EE-B353-8A116213FF85}" dt="2022-06-16T08:44:02.323" v="6087"/>
          <ac:spMkLst>
            <pc:docMk/>
            <pc:sldMk cId="3340429067" sldId="691"/>
            <ac:spMk id="125" creationId="{047C8CCB-F95D-4249-92DD-651249D3535A}"/>
          </ac:spMkLst>
        </pc:spChg>
        <pc:picChg chg="add mod">
          <ac:chgData name="Jess Pomfret" userId="20acbb136427dec8" providerId="LiveId" clId="{9A3FD78B-A47C-46EE-B353-8A116213FF85}" dt="2022-06-16T08:44:32.665" v="6101" actId="1076"/>
          <ac:picMkLst>
            <pc:docMk/>
            <pc:sldMk cId="3340429067" sldId="691"/>
            <ac:picMk id="4" creationId="{7A5B9E40-016A-4FDB-87FE-EE24A7F59887}"/>
          </ac:picMkLst>
        </pc:picChg>
        <pc:picChg chg="del">
          <ac:chgData name="Jess Pomfret" userId="20acbb136427dec8" providerId="LiveId" clId="{9A3FD78B-A47C-46EE-B353-8A116213FF85}" dt="2022-06-16T08:44:04.712" v="6088" actId="478"/>
          <ac:picMkLst>
            <pc:docMk/>
            <pc:sldMk cId="3340429067" sldId="691"/>
            <ac:picMk id="13" creationId="{762B9506-2778-4433-843D-2A8D00C77A55}"/>
          </ac:picMkLst>
        </pc:picChg>
      </pc:sldChg>
    </pc:docChg>
  </pc:docChgLst>
  <pc:docChgLst>
    <pc:chgData name="Rob Sewell" userId="c802df42025d5e1f" providerId="LiveId" clId="{A6815015-8B46-455F-8060-1294FD27D86A}"/>
    <pc:docChg chg="undo custSel addSld delSld modSld sldOrd addMainMaster delMainMaster modMainMaster">
      <pc:chgData name="Rob Sewell" userId="c802df42025d5e1f" providerId="LiveId" clId="{A6815015-8B46-455F-8060-1294FD27D86A}" dt="2022-06-16T11:25:46.014" v="2986" actId="729"/>
      <pc:docMkLst>
        <pc:docMk/>
      </pc:docMkLst>
      <pc:sldChg chg="del">
        <pc:chgData name="Rob Sewell" userId="c802df42025d5e1f" providerId="LiveId" clId="{A6815015-8B46-455F-8060-1294FD27D86A}" dt="2022-05-09T07:35:14.651" v="5" actId="47"/>
        <pc:sldMkLst>
          <pc:docMk/>
          <pc:sldMk cId="256713251" sldId="256"/>
        </pc:sldMkLst>
      </pc:sldChg>
      <pc:sldChg chg="modSp add del mod modNotesTx">
        <pc:chgData name="Rob Sewell" userId="c802df42025d5e1f" providerId="LiveId" clId="{A6815015-8B46-455F-8060-1294FD27D86A}" dt="2022-06-08T14:50:21.425" v="2015" actId="20577"/>
        <pc:sldMkLst>
          <pc:docMk/>
          <pc:sldMk cId="2970004164" sldId="259"/>
        </pc:sldMkLst>
        <pc:spChg chg="mod">
          <ac:chgData name="Rob Sewell" userId="c802df42025d5e1f" providerId="LiveId" clId="{A6815015-8B46-455F-8060-1294FD27D86A}" dt="2022-05-09T07:36:11.427" v="28" actId="27636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Rob Sewell" userId="c802df42025d5e1f" providerId="LiveId" clId="{A6815015-8B46-455F-8060-1294FD27D86A}" dt="2022-05-09T07:36:39.766" v="79" actId="20577"/>
          <ac:spMkLst>
            <pc:docMk/>
            <pc:sldMk cId="2970004164" sldId="259"/>
            <ac:spMk id="3" creationId="{FB22B504-146E-1966-17CE-BB797BC6083D}"/>
          </ac:spMkLst>
        </pc:spChg>
      </pc:sldChg>
      <pc:sldChg chg="addSp delSp modSp add del mod modNotesTx">
        <pc:chgData name="Rob Sewell" userId="c802df42025d5e1f" providerId="LiveId" clId="{A6815015-8B46-455F-8060-1294FD27D86A}" dt="2022-06-08T14:52:03.268" v="2130" actId="20577"/>
        <pc:sldMkLst>
          <pc:docMk/>
          <pc:sldMk cId="1101361508" sldId="260"/>
        </pc:sldMkLst>
        <pc:spChg chg="mod">
          <ac:chgData name="Rob Sewell" userId="c802df42025d5e1f" providerId="LiveId" clId="{A6815015-8B46-455F-8060-1294FD27D86A}" dt="2022-05-09T07:56:05.604" v="174" actId="2057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Rob Sewell" userId="c802df42025d5e1f" providerId="LiveId" clId="{A6815015-8B46-455F-8060-1294FD27D86A}" dt="2022-05-09T10:55:47.374" v="410" actId="207"/>
          <ac:spMkLst>
            <pc:docMk/>
            <pc:sldMk cId="1101361508" sldId="260"/>
            <ac:spMk id="3" creationId="{07D5023A-BA6F-B725-CF78-FD889E577EA6}"/>
          </ac:spMkLst>
        </pc:spChg>
        <pc:picChg chg="add del">
          <ac:chgData name="Rob Sewell" userId="c802df42025d5e1f" providerId="LiveId" clId="{A6815015-8B46-455F-8060-1294FD27D86A}" dt="2022-05-09T08:02:31.429" v="339" actId="478"/>
          <ac:picMkLst>
            <pc:docMk/>
            <pc:sldMk cId="1101361508" sldId="260"/>
            <ac:picMk id="5" creationId="{AC0163DB-92D8-2C47-98AA-70E6043A725B}"/>
          </ac:picMkLst>
        </pc:picChg>
        <pc:picChg chg="add mod">
          <ac:chgData name="Rob Sewell" userId="c802df42025d5e1f" providerId="LiveId" clId="{A6815015-8B46-455F-8060-1294FD27D86A}" dt="2022-05-09T08:03:19.785" v="349" actId="14100"/>
          <ac:picMkLst>
            <pc:docMk/>
            <pc:sldMk cId="1101361508" sldId="260"/>
            <ac:picMk id="1026" creationId="{988775DC-E456-2290-3867-D57E4BF5FE9F}"/>
          </ac:picMkLst>
        </pc:picChg>
      </pc:sldChg>
      <pc:sldChg chg="add del modNotesTx">
        <pc:chgData name="Rob Sewell" userId="c802df42025d5e1f" providerId="LiveId" clId="{A6815015-8B46-455F-8060-1294FD27D86A}" dt="2022-06-08T14:50:38.924" v="2063" actId="20577"/>
        <pc:sldMkLst>
          <pc:docMk/>
          <pc:sldMk cId="3984835757" sldId="261"/>
        </pc:sldMkLst>
      </pc:sldChg>
      <pc:sldChg chg="modSp add del mod">
        <pc:chgData name="Rob Sewell" userId="c802df42025d5e1f" providerId="LiveId" clId="{A6815015-8B46-455F-8060-1294FD27D86A}" dt="2022-05-09T12:08:31.638" v="1304" actId="47"/>
        <pc:sldMkLst>
          <pc:docMk/>
          <pc:sldMk cId="2416780850" sldId="262"/>
        </pc:sldMkLst>
        <pc:spChg chg="mod">
          <ac:chgData name="Rob Sewell" userId="c802df42025d5e1f" providerId="LiveId" clId="{A6815015-8B46-455F-8060-1294FD27D86A}" dt="2022-05-09T07:35:05.122" v="4"/>
          <ac:spMkLst>
            <pc:docMk/>
            <pc:sldMk cId="2416780850" sldId="262"/>
            <ac:spMk id="3" creationId="{6730485E-47C1-6161-8B16-E1696FB2022C}"/>
          </ac:spMkLst>
        </pc:spChg>
      </pc:sldChg>
      <pc:sldChg chg="modSp add del mod">
        <pc:chgData name="Rob Sewell" userId="c802df42025d5e1f" providerId="LiveId" clId="{A6815015-8B46-455F-8060-1294FD27D86A}" dt="2022-05-09T12:08:31.638" v="1304" actId="47"/>
        <pc:sldMkLst>
          <pc:docMk/>
          <pc:sldMk cId="3422363708" sldId="263"/>
        </pc:sldMkLst>
        <pc:spChg chg="mod">
          <ac:chgData name="Rob Sewell" userId="c802df42025d5e1f" providerId="LiveId" clId="{A6815015-8B46-455F-8060-1294FD27D86A}" dt="2022-05-09T07:35:05.122" v="4"/>
          <ac:spMkLst>
            <pc:docMk/>
            <pc:sldMk cId="3422363708" sldId="263"/>
            <ac:spMk id="3" creationId="{66E58DE9-2079-E03F-78A8-7FE2D8B2F0E7}"/>
          </ac:spMkLst>
        </pc:spChg>
      </pc:sldChg>
      <pc:sldChg chg="add del mod modShow">
        <pc:chgData name="Rob Sewell" userId="c802df42025d5e1f" providerId="LiveId" clId="{A6815015-8B46-455F-8060-1294FD27D86A}" dt="2022-06-08T15:44:35.779" v="2971" actId="729"/>
        <pc:sldMkLst>
          <pc:docMk/>
          <pc:sldMk cId="3317259441" sldId="264"/>
        </pc:sldMkLst>
      </pc:sldChg>
      <pc:sldChg chg="delSp add del mod">
        <pc:chgData name="Rob Sewell" userId="c802df42025d5e1f" providerId="LiveId" clId="{A6815015-8B46-455F-8060-1294FD27D86A}" dt="2022-05-09T12:09:07.928" v="1307" actId="47"/>
        <pc:sldMkLst>
          <pc:docMk/>
          <pc:sldMk cId="3434842826" sldId="265"/>
        </pc:sldMkLst>
        <pc:picChg chg="del">
          <ac:chgData name="Rob Sewell" userId="c802df42025d5e1f" providerId="LiveId" clId="{A6815015-8B46-455F-8060-1294FD27D86A}" dt="2022-05-09T12:08:36.439" v="1305" actId="478"/>
          <ac:picMkLst>
            <pc:docMk/>
            <pc:sldMk cId="3434842826" sldId="265"/>
            <ac:picMk id="5" creationId="{914F85C6-0989-B1A2-D780-F282A7F2685E}"/>
          </ac:picMkLst>
        </pc:picChg>
      </pc:sldChg>
      <pc:sldChg chg="add del">
        <pc:chgData name="Rob Sewell" userId="c802df42025d5e1f" providerId="LiveId" clId="{A6815015-8B46-455F-8060-1294FD27D86A}" dt="2022-05-09T12:08:31.638" v="1304" actId="47"/>
        <pc:sldMkLst>
          <pc:docMk/>
          <pc:sldMk cId="2961006699" sldId="266"/>
        </pc:sldMkLst>
      </pc:sldChg>
      <pc:sldChg chg="addSp modSp add mod setBg">
        <pc:chgData name="Rob Sewell" userId="c802df42025d5e1f" providerId="LiveId" clId="{A6815015-8B46-455F-8060-1294FD27D86A}" dt="2022-05-09T12:09:35.618" v="1309" actId="1076"/>
        <pc:sldMkLst>
          <pc:docMk/>
          <pc:sldMk cId="2201695551" sldId="622"/>
        </pc:sldMkLst>
        <pc:picChg chg="add mod">
          <ac:chgData name="Rob Sewell" userId="c802df42025d5e1f" providerId="LiveId" clId="{A6815015-8B46-455F-8060-1294FD27D86A}" dt="2022-05-09T12:09:35.618" v="1309" actId="1076"/>
          <ac:picMkLst>
            <pc:docMk/>
            <pc:sldMk cId="2201695551" sldId="622"/>
            <ac:picMk id="3" creationId="{DE070308-D4F7-5C95-32AE-7C38BFCDCEAA}"/>
          </ac:picMkLst>
        </pc:picChg>
      </pc:sldChg>
      <pc:sldChg chg="modSp mod modClrScheme chgLayout modNotesTx">
        <pc:chgData name="Rob Sewell" userId="c802df42025d5e1f" providerId="LiveId" clId="{A6815015-8B46-455F-8060-1294FD27D86A}" dt="2022-06-08T14:50:49.074" v="2067" actId="20577"/>
        <pc:sldMkLst>
          <pc:docMk/>
          <pc:sldMk cId="50257884" sldId="665"/>
        </pc:sldMkLst>
        <pc:spChg chg="mod">
          <ac:chgData name="Rob Sewell" userId="c802df42025d5e1f" providerId="LiveId" clId="{A6815015-8B46-455F-8060-1294FD27D86A}" dt="2022-05-09T10:54:54.145" v="402" actId="207"/>
          <ac:spMkLst>
            <pc:docMk/>
            <pc:sldMk cId="50257884" sldId="665"/>
            <ac:spMk id="2" creationId="{6A665367-F928-4493-A9B1-F0C1660212CD}"/>
          </ac:spMkLst>
        </pc:spChg>
        <pc:spChg chg="mod ord">
          <ac:chgData name="Rob Sewell" userId="c802df42025d5e1f" providerId="LiveId" clId="{A6815015-8B46-455F-8060-1294FD27D86A}" dt="2022-05-09T07:47:08.012" v="119" actId="14100"/>
          <ac:spMkLst>
            <pc:docMk/>
            <pc:sldMk cId="50257884" sldId="665"/>
            <ac:spMk id="6" creationId="{67CDD28B-880D-224A-B5B7-220E5C3ED050}"/>
          </ac:spMkLst>
        </pc:spChg>
        <pc:spChg chg="mod ord">
          <ac:chgData name="Rob Sewell" userId="c802df42025d5e1f" providerId="LiveId" clId="{A6815015-8B46-455F-8060-1294FD27D86A}" dt="2022-05-09T10:54:58.257" v="403" actId="207"/>
          <ac:spMkLst>
            <pc:docMk/>
            <pc:sldMk cId="50257884" sldId="665"/>
            <ac:spMk id="8" creationId="{5A531B36-7C51-6941-872A-82A556767154}"/>
          </ac:spMkLst>
        </pc:spChg>
        <pc:spChg chg="mod ord">
          <ac:chgData name="Rob Sewell" userId="c802df42025d5e1f" providerId="LiveId" clId="{A6815015-8B46-455F-8060-1294FD27D86A}" dt="2022-05-09T10:55:02.818" v="404" actId="207"/>
          <ac:spMkLst>
            <pc:docMk/>
            <pc:sldMk cId="50257884" sldId="665"/>
            <ac:spMk id="9" creationId="{859341DD-E3D0-8A48-8284-8EF6933ED0BD}"/>
          </ac:spMkLst>
        </pc:spChg>
        <pc:spChg chg="mod ord">
          <ac:chgData name="Rob Sewell" userId="c802df42025d5e1f" providerId="LiveId" clId="{A6815015-8B46-455F-8060-1294FD27D86A}" dt="2022-05-09T10:55:06.995" v="405" actId="207"/>
          <ac:spMkLst>
            <pc:docMk/>
            <pc:sldMk cId="50257884" sldId="665"/>
            <ac:spMk id="87" creationId="{70F01EC5-F4A4-4C4C-9209-F24F0BD3C13E}"/>
          </ac:spMkLst>
        </pc:spChg>
        <pc:spChg chg="mod ord">
          <ac:chgData name="Rob Sewell" userId="c802df42025d5e1f" providerId="LiveId" clId="{A6815015-8B46-455F-8060-1294FD27D86A}" dt="2022-05-09T10:54:40.296" v="401" actId="207"/>
          <ac:spMkLst>
            <pc:docMk/>
            <pc:sldMk cId="50257884" sldId="665"/>
            <ac:spMk id="88" creationId="{71156FC7-067B-BD43-B943-9ACCD790036E}"/>
          </ac:spMkLst>
        </pc:spChg>
        <pc:cxnChg chg="mod">
          <ac:chgData name="Rob Sewell" userId="c802df42025d5e1f" providerId="LiveId" clId="{A6815015-8B46-455F-8060-1294FD27D86A}" dt="2022-05-09T07:47:50.762" v="129" actId="1076"/>
          <ac:cxnSpMkLst>
            <pc:docMk/>
            <pc:sldMk cId="50257884" sldId="665"/>
            <ac:cxnSpMk id="62" creationId="{435D441A-76EC-F842-9DF7-75714A4311C4}"/>
          </ac:cxnSpMkLst>
        </pc:cxnChg>
      </pc:sldChg>
      <pc:sldChg chg="addSp delSp modSp mod ord modClrScheme chgLayout modNotesTx">
        <pc:chgData name="Rob Sewell" userId="c802df42025d5e1f" providerId="LiveId" clId="{A6815015-8B46-455F-8060-1294FD27D86A}" dt="2022-06-08T14:50:56.869" v="2074" actId="20577"/>
        <pc:sldMkLst>
          <pc:docMk/>
          <pc:sldMk cId="4181272693" sldId="666"/>
        </pc:sldMkLst>
        <pc:spChg chg="mod ord">
          <ac:chgData name="Rob Sewell" userId="c802df42025d5e1f" providerId="LiveId" clId="{A6815015-8B46-455F-8060-1294FD27D86A}" dt="2022-05-09T07:49:37.764" v="146" actId="1076"/>
          <ac:spMkLst>
            <pc:docMk/>
            <pc:sldMk cId="4181272693" sldId="666"/>
            <ac:spMk id="6" creationId="{67CDD28B-880D-224A-B5B7-220E5C3ED050}"/>
          </ac:spMkLst>
        </pc:spChg>
        <pc:spChg chg="mod ord">
          <ac:chgData name="Rob Sewell" userId="c802df42025d5e1f" providerId="LiveId" clId="{A6815015-8B46-455F-8060-1294FD27D86A}" dt="2022-05-09T10:55:30.432" v="408" actId="207"/>
          <ac:spMkLst>
            <pc:docMk/>
            <pc:sldMk cId="4181272693" sldId="666"/>
            <ac:spMk id="8" creationId="{5A531B36-7C51-6941-872A-82A556767154}"/>
          </ac:spMkLst>
        </pc:spChg>
        <pc:spChg chg="mod ord">
          <ac:chgData name="Rob Sewell" userId="c802df42025d5e1f" providerId="LiveId" clId="{A6815015-8B46-455F-8060-1294FD27D86A}" dt="2022-05-09T10:55:34.701" v="409" actId="207"/>
          <ac:spMkLst>
            <pc:docMk/>
            <pc:sldMk cId="4181272693" sldId="666"/>
            <ac:spMk id="9" creationId="{859341DD-E3D0-8A48-8284-8EF6933ED0BD}"/>
          </ac:spMkLst>
        </pc:spChg>
        <pc:spChg chg="mod ord">
          <ac:chgData name="Rob Sewell" userId="c802df42025d5e1f" providerId="LiveId" clId="{A6815015-8B46-455F-8060-1294FD27D86A}" dt="2022-05-09T10:55:17.083" v="406" actId="207"/>
          <ac:spMkLst>
            <pc:docMk/>
            <pc:sldMk cId="4181272693" sldId="666"/>
            <ac:spMk id="87" creationId="{70F01EC5-F4A4-4C4C-9209-F24F0BD3C13E}"/>
          </ac:spMkLst>
        </pc:spChg>
        <pc:spChg chg="mod ord">
          <ac:chgData name="Rob Sewell" userId="c802df42025d5e1f" providerId="LiveId" clId="{A6815015-8B46-455F-8060-1294FD27D86A}" dt="2022-05-09T10:55:20.608" v="407" actId="207"/>
          <ac:spMkLst>
            <pc:docMk/>
            <pc:sldMk cId="4181272693" sldId="666"/>
            <ac:spMk id="88" creationId="{71156FC7-067B-BD43-B943-9ACCD790036E}"/>
          </ac:spMkLst>
        </pc:spChg>
        <pc:picChg chg="del mod ord">
          <ac:chgData name="Rob Sewell" userId="c802df42025d5e1f" providerId="LiveId" clId="{A6815015-8B46-455F-8060-1294FD27D86A}" dt="2022-05-09T07:49:12.500" v="139" actId="478"/>
          <ac:picMkLst>
            <pc:docMk/>
            <pc:sldMk cId="4181272693" sldId="666"/>
            <ac:picMk id="3" creationId="{AFB66943-7294-4E4C-B3C6-B5732CEFE1D0}"/>
          </ac:picMkLst>
        </pc:picChg>
        <pc:picChg chg="add mod">
          <ac:chgData name="Rob Sewell" userId="c802df42025d5e1f" providerId="LiveId" clId="{A6815015-8B46-455F-8060-1294FD27D86A}" dt="2022-05-09T07:49:26.117" v="142"/>
          <ac:picMkLst>
            <pc:docMk/>
            <pc:sldMk cId="4181272693" sldId="666"/>
            <ac:picMk id="20" creationId="{19E47C7C-A849-CD39-C8A2-682DC214D3DC}"/>
          </ac:picMkLst>
        </pc:picChg>
        <pc:cxnChg chg="mod">
          <ac:chgData name="Rob Sewell" userId="c802df42025d5e1f" providerId="LiveId" clId="{A6815015-8B46-455F-8060-1294FD27D86A}" dt="2022-05-09T07:50:18.467" v="155" actId="1076"/>
          <ac:cxnSpMkLst>
            <pc:docMk/>
            <pc:sldMk cId="4181272693" sldId="666"/>
            <ac:cxnSpMk id="62" creationId="{435D441A-76EC-F842-9DF7-75714A4311C4}"/>
          </ac:cxnSpMkLst>
        </pc:cxnChg>
      </pc:sldChg>
      <pc:sldChg chg="addSp modSp del mod modClrScheme chgLayout">
        <pc:chgData name="Rob Sewell" userId="c802df42025d5e1f" providerId="LiveId" clId="{A6815015-8B46-455F-8060-1294FD27D86A}" dt="2022-05-09T07:53:27.743" v="156" actId="47"/>
        <pc:sldMkLst>
          <pc:docMk/>
          <pc:sldMk cId="698050831" sldId="667"/>
        </pc:sldMkLst>
        <pc:spChg chg="mod ord">
          <ac:chgData name="Rob Sewell" userId="c802df42025d5e1f" providerId="LiveId" clId="{A6815015-8B46-455F-8060-1294FD27D86A}" dt="2022-05-09T07:49:00.413" v="135" actId="700"/>
          <ac:spMkLst>
            <pc:docMk/>
            <pc:sldMk cId="698050831" sldId="667"/>
            <ac:spMk id="6" creationId="{67CDD28B-880D-224A-B5B7-220E5C3ED050}"/>
          </ac:spMkLst>
        </pc:spChg>
        <pc:spChg chg="mod ord">
          <ac:chgData name="Rob Sewell" userId="c802df42025d5e1f" providerId="LiveId" clId="{A6815015-8B46-455F-8060-1294FD27D86A}" dt="2022-05-09T07:49:00.413" v="135" actId="700"/>
          <ac:spMkLst>
            <pc:docMk/>
            <pc:sldMk cId="698050831" sldId="667"/>
            <ac:spMk id="8" creationId="{5A531B36-7C51-6941-872A-82A556767154}"/>
          </ac:spMkLst>
        </pc:spChg>
        <pc:spChg chg="mod ord">
          <ac:chgData name="Rob Sewell" userId="c802df42025d5e1f" providerId="LiveId" clId="{A6815015-8B46-455F-8060-1294FD27D86A}" dt="2022-05-09T07:49:00.413" v="135" actId="700"/>
          <ac:spMkLst>
            <pc:docMk/>
            <pc:sldMk cId="698050831" sldId="667"/>
            <ac:spMk id="9" creationId="{859341DD-E3D0-8A48-8284-8EF6933ED0BD}"/>
          </ac:spMkLst>
        </pc:spChg>
        <pc:spChg chg="mod ord">
          <ac:chgData name="Rob Sewell" userId="c802df42025d5e1f" providerId="LiveId" clId="{A6815015-8B46-455F-8060-1294FD27D86A}" dt="2022-05-09T07:49:00.413" v="135" actId="700"/>
          <ac:spMkLst>
            <pc:docMk/>
            <pc:sldMk cId="698050831" sldId="667"/>
            <ac:spMk id="87" creationId="{70F01EC5-F4A4-4C4C-9209-F24F0BD3C13E}"/>
          </ac:spMkLst>
        </pc:spChg>
        <pc:spChg chg="mod ord">
          <ac:chgData name="Rob Sewell" userId="c802df42025d5e1f" providerId="LiveId" clId="{A6815015-8B46-455F-8060-1294FD27D86A}" dt="2022-05-09T07:49:00.413" v="135" actId="700"/>
          <ac:spMkLst>
            <pc:docMk/>
            <pc:sldMk cId="698050831" sldId="667"/>
            <ac:spMk id="88" creationId="{71156FC7-067B-BD43-B943-9ACCD790036E}"/>
          </ac:spMkLst>
        </pc:spChg>
        <pc:picChg chg="mod ord">
          <ac:chgData name="Rob Sewell" userId="c802df42025d5e1f" providerId="LiveId" clId="{A6815015-8B46-455F-8060-1294FD27D86A}" dt="2022-05-09T07:49:00.413" v="135" actId="700"/>
          <ac:picMkLst>
            <pc:docMk/>
            <pc:sldMk cId="698050831" sldId="667"/>
            <ac:picMk id="3" creationId="{AFB66943-7294-4E4C-B3C6-B5732CEFE1D0}"/>
          </ac:picMkLst>
        </pc:picChg>
        <pc:picChg chg="add mod">
          <ac:chgData name="Rob Sewell" userId="c802df42025d5e1f" providerId="LiveId" clId="{A6815015-8B46-455F-8060-1294FD27D86A}" dt="2022-05-09T07:49:07.467" v="138" actId="571"/>
          <ac:picMkLst>
            <pc:docMk/>
            <pc:sldMk cId="698050831" sldId="667"/>
            <ac:picMk id="20" creationId="{AA70B74C-1B3F-1F25-DDC1-0D2BCD317742}"/>
          </ac:picMkLst>
        </pc:picChg>
      </pc:sldChg>
      <pc:sldChg chg="addSp modSp add mod modNotesTx">
        <pc:chgData name="Rob Sewell" userId="c802df42025d5e1f" providerId="LiveId" clId="{A6815015-8B46-455F-8060-1294FD27D86A}" dt="2022-06-08T14:54:19.425" v="2207" actId="20577"/>
        <pc:sldMkLst>
          <pc:docMk/>
          <pc:sldMk cId="3383066567" sldId="667"/>
        </pc:sldMkLst>
        <pc:spChg chg="mod">
          <ac:chgData name="Rob Sewell" userId="c802df42025d5e1f" providerId="LiveId" clId="{A6815015-8B46-455F-8060-1294FD27D86A}" dt="2022-05-09T10:54:07.467" v="400" actId="207"/>
          <ac:spMkLst>
            <pc:docMk/>
            <pc:sldMk cId="3383066567" sldId="667"/>
            <ac:spMk id="3" creationId="{07D5023A-BA6F-B725-CF78-FD889E577EA6}"/>
          </ac:spMkLst>
        </pc:spChg>
        <pc:spChg chg="add mod">
          <ac:chgData name="Rob Sewell" userId="c802df42025d5e1f" providerId="LiveId" clId="{A6815015-8B46-455F-8060-1294FD27D86A}" dt="2022-05-09T10:53:57.780" v="399" actId="571"/>
          <ac:spMkLst>
            <pc:docMk/>
            <pc:sldMk cId="3383066567" sldId="667"/>
            <ac:spMk id="6" creationId="{AF20A2DB-5561-B249-F850-D8480BEB7F4F}"/>
          </ac:spMkLst>
        </pc:spChg>
        <pc:picChg chg="mod">
          <ac:chgData name="Rob Sewell" userId="c802df42025d5e1f" providerId="LiveId" clId="{A6815015-8B46-455F-8060-1294FD27D86A}" dt="2022-05-09T07:58:08.346" v="338" actId="1076"/>
          <ac:picMkLst>
            <pc:docMk/>
            <pc:sldMk cId="3383066567" sldId="667"/>
            <ac:picMk id="5" creationId="{AC0163DB-92D8-2C47-98AA-70E6043A725B}"/>
          </ac:picMkLst>
        </pc:picChg>
      </pc:sldChg>
      <pc:sldChg chg="addSp delSp modSp add mod modNotesTx">
        <pc:chgData name="Rob Sewell" userId="c802df42025d5e1f" providerId="LiveId" clId="{A6815015-8B46-455F-8060-1294FD27D86A}" dt="2022-06-08T14:51:54.309" v="2123" actId="20577"/>
        <pc:sldMkLst>
          <pc:docMk/>
          <pc:sldMk cId="1785611709" sldId="668"/>
        </pc:sldMkLst>
        <pc:spChg chg="mod">
          <ac:chgData name="Rob Sewell" userId="c802df42025d5e1f" providerId="LiveId" clId="{A6815015-8B46-455F-8060-1294FD27D86A}" dt="2022-05-09T10:53:37.803" v="395" actId="207"/>
          <ac:spMkLst>
            <pc:docMk/>
            <pc:sldMk cId="1785611709" sldId="668"/>
            <ac:spMk id="3" creationId="{07D5023A-BA6F-B725-CF78-FD889E577EA6}"/>
          </ac:spMkLst>
        </pc:spChg>
        <pc:spChg chg="add mod">
          <ac:chgData name="Rob Sewell" userId="c802df42025d5e1f" providerId="LiveId" clId="{A6815015-8B46-455F-8060-1294FD27D86A}" dt="2022-05-09T10:57:53.561" v="467" actId="1076"/>
          <ac:spMkLst>
            <pc:docMk/>
            <pc:sldMk cId="1785611709" sldId="668"/>
            <ac:spMk id="7" creationId="{192A43F2-229C-D696-0497-07C78A65775C}"/>
          </ac:spMkLst>
        </pc:spChg>
        <pc:spChg chg="add mod">
          <ac:chgData name="Rob Sewell" userId="c802df42025d5e1f" providerId="LiveId" clId="{A6815015-8B46-455F-8060-1294FD27D86A}" dt="2022-05-09T10:58:50.098" v="496" actId="122"/>
          <ac:spMkLst>
            <pc:docMk/>
            <pc:sldMk cId="1785611709" sldId="668"/>
            <ac:spMk id="8" creationId="{2110EF77-9812-AC65-3F44-BECD658EE5F4}"/>
          </ac:spMkLst>
        </pc:spChg>
        <pc:picChg chg="del">
          <ac:chgData name="Rob Sewell" userId="c802df42025d5e1f" providerId="LiveId" clId="{A6815015-8B46-455F-8060-1294FD27D86A}" dt="2022-05-09T08:04:25.297" v="351" actId="478"/>
          <ac:picMkLst>
            <pc:docMk/>
            <pc:sldMk cId="1785611709" sldId="668"/>
            <ac:picMk id="5" creationId="{AC0163DB-92D8-2C47-98AA-70E6043A725B}"/>
          </ac:picMkLst>
        </pc:picChg>
        <pc:picChg chg="add mod">
          <ac:chgData name="Rob Sewell" userId="c802df42025d5e1f" providerId="LiveId" clId="{A6815015-8B46-455F-8060-1294FD27D86A}" dt="2022-05-09T08:04:35.798" v="355" actId="1076"/>
          <ac:picMkLst>
            <pc:docMk/>
            <pc:sldMk cId="1785611709" sldId="668"/>
            <ac:picMk id="6" creationId="{D26B3A5B-23CE-F07C-F9CB-DBD2A1B07E93}"/>
          </ac:picMkLst>
        </pc:picChg>
      </pc:sldChg>
      <pc:sldChg chg="add del">
        <pc:chgData name="Rob Sewell" userId="c802df42025d5e1f" providerId="LiveId" clId="{A6815015-8B46-455F-8060-1294FD27D86A}" dt="2022-05-09T07:49:15.743" v="141"/>
        <pc:sldMkLst>
          <pc:docMk/>
          <pc:sldMk cId="3133227202" sldId="668"/>
        </pc:sldMkLst>
      </pc:sldChg>
      <pc:sldChg chg="addSp modSp add mod modNotesTx">
        <pc:chgData name="Rob Sewell" userId="c802df42025d5e1f" providerId="LiveId" clId="{A6815015-8B46-455F-8060-1294FD27D86A}" dt="2022-06-08T14:51:47.258" v="2119" actId="20577"/>
        <pc:sldMkLst>
          <pc:docMk/>
          <pc:sldMk cId="3830685351" sldId="669"/>
        </pc:sldMkLst>
        <pc:spChg chg="mod">
          <ac:chgData name="Rob Sewell" userId="c802df42025d5e1f" providerId="LiveId" clId="{A6815015-8B46-455F-8060-1294FD27D86A}" dt="2022-05-09T10:58:43.719" v="495" actId="20577"/>
          <ac:spMkLst>
            <pc:docMk/>
            <pc:sldMk cId="3830685351" sldId="669"/>
            <ac:spMk id="7" creationId="{192A43F2-229C-D696-0497-07C78A65775C}"/>
          </ac:spMkLst>
        </pc:spChg>
        <pc:spChg chg="mod">
          <ac:chgData name="Rob Sewell" userId="c802df42025d5e1f" providerId="LiveId" clId="{A6815015-8B46-455F-8060-1294FD27D86A}" dt="2022-05-09T10:58:39.007" v="493" actId="122"/>
          <ac:spMkLst>
            <pc:docMk/>
            <pc:sldMk cId="3830685351" sldId="669"/>
            <ac:spMk id="8" creationId="{2110EF77-9812-AC65-3F44-BECD658EE5F4}"/>
          </ac:spMkLst>
        </pc:spChg>
        <pc:picChg chg="add mod">
          <ac:chgData name="Rob Sewell" userId="c802df42025d5e1f" providerId="LiveId" clId="{A6815015-8B46-455F-8060-1294FD27D86A}" dt="2022-05-09T10:59:14.554" v="500" actId="1076"/>
          <ac:picMkLst>
            <pc:docMk/>
            <pc:sldMk cId="3830685351" sldId="669"/>
            <ac:picMk id="5" creationId="{43036FF8-B411-E76F-C92A-B0616FEBE98D}"/>
          </ac:picMkLst>
        </pc:picChg>
      </pc:sldChg>
      <pc:sldChg chg="addSp delSp modSp add mod setBg modClrScheme addAnim delAnim delDesignElem chgLayout modNotesTx">
        <pc:chgData name="Rob Sewell" userId="c802df42025d5e1f" providerId="LiveId" clId="{A6815015-8B46-455F-8060-1294FD27D86A}" dt="2022-06-08T15:01:29.409" v="2405" actId="20577"/>
        <pc:sldMkLst>
          <pc:docMk/>
          <pc:sldMk cId="1212067352" sldId="670"/>
        </pc:sldMkLst>
        <pc:spChg chg="mod ord">
          <ac:chgData name="Rob Sewell" userId="c802df42025d5e1f" providerId="LiveId" clId="{A6815015-8B46-455F-8060-1294FD27D86A}" dt="2022-05-09T11:07:36.671" v="700" actId="1076"/>
          <ac:spMkLst>
            <pc:docMk/>
            <pc:sldMk cId="1212067352" sldId="670"/>
            <ac:spMk id="2" creationId="{5191E0F2-FE77-51ED-3F72-223B58926E74}"/>
          </ac:spMkLst>
        </pc:spChg>
        <pc:spChg chg="mod ord">
          <ac:chgData name="Rob Sewell" userId="c802df42025d5e1f" providerId="LiveId" clId="{A6815015-8B46-455F-8060-1294FD27D86A}" dt="2022-05-09T11:07:37.205" v="701" actId="1076"/>
          <ac:spMkLst>
            <pc:docMk/>
            <pc:sldMk cId="1212067352" sldId="670"/>
            <ac:spMk id="3" creationId="{07D5023A-BA6F-B725-CF78-FD889E577EA6}"/>
          </ac:spMkLst>
        </pc:spChg>
        <pc:spChg chg="del">
          <ac:chgData name="Rob Sewell" userId="c802df42025d5e1f" providerId="LiveId" clId="{A6815015-8B46-455F-8060-1294FD27D86A}" dt="2022-05-09T11:01:50.032" v="505" actId="478"/>
          <ac:spMkLst>
            <pc:docMk/>
            <pc:sldMk cId="1212067352" sldId="670"/>
            <ac:spMk id="7" creationId="{192A43F2-229C-D696-0497-07C78A65775C}"/>
          </ac:spMkLst>
        </pc:spChg>
        <pc:spChg chg="del">
          <ac:chgData name="Rob Sewell" userId="c802df42025d5e1f" providerId="LiveId" clId="{A6815015-8B46-455F-8060-1294FD27D86A}" dt="2022-05-09T11:01:48.458" v="504" actId="478"/>
          <ac:spMkLst>
            <pc:docMk/>
            <pc:sldMk cId="1212067352" sldId="670"/>
            <ac:spMk id="8" creationId="{2110EF77-9812-AC65-3F44-BECD658EE5F4}"/>
          </ac:spMkLst>
        </pc:spChg>
        <pc:spChg chg="add del mod ord">
          <ac:chgData name="Rob Sewell" userId="c802df42025d5e1f" providerId="LiveId" clId="{A6815015-8B46-455F-8060-1294FD27D86A}" dt="2022-05-09T11:05:16.577" v="519" actId="700"/>
          <ac:spMkLst>
            <pc:docMk/>
            <pc:sldMk cId="1212067352" sldId="670"/>
            <ac:spMk id="10" creationId="{DCDD751A-1589-F430-0CFF-8283D3593E1A}"/>
          </ac:spMkLst>
        </pc:spChg>
        <pc:spChg chg="add">
          <ac:chgData name="Rob Sewell" userId="c802df42025d5e1f" providerId="LiveId" clId="{A6815015-8B46-455F-8060-1294FD27D86A}" dt="2022-05-09T11:07:05.417" v="693" actId="26606"/>
          <ac:spMkLst>
            <pc:docMk/>
            <pc:sldMk cId="1212067352" sldId="670"/>
            <ac:spMk id="11" creationId="{04812C46-200A-4DEB-A05E-3ED6C68C2387}"/>
          </ac:spMkLst>
        </pc:spChg>
        <pc:spChg chg="add">
          <ac:chgData name="Rob Sewell" userId="c802df42025d5e1f" providerId="LiveId" clId="{A6815015-8B46-455F-8060-1294FD27D86A}" dt="2022-05-09T11:07:05.417" v="693" actId="26606"/>
          <ac:spMkLst>
            <pc:docMk/>
            <pc:sldMk cId="1212067352" sldId="670"/>
            <ac:spMk id="12" creationId="{D1EA859B-E555-4109-94F3-6700E046E008}"/>
          </ac:spMkLst>
        </pc:spChg>
        <pc:spChg chg="add del">
          <ac:chgData name="Rob Sewell" userId="c802df42025d5e1f" providerId="LiveId" clId="{A6815015-8B46-455F-8060-1294FD27D86A}" dt="2022-05-09T11:05:19.323" v="521" actId="26606"/>
          <ac:spMkLst>
            <pc:docMk/>
            <pc:sldMk cId="1212067352" sldId="670"/>
            <ac:spMk id="14" creationId="{F13C74B1-5B17-4795-BED0-7140497B445A}"/>
          </ac:spMkLst>
        </pc:spChg>
        <pc:spChg chg="add del">
          <ac:chgData name="Rob Sewell" userId="c802df42025d5e1f" providerId="LiveId" clId="{A6815015-8B46-455F-8060-1294FD27D86A}" dt="2022-05-09T11:05:19.323" v="521" actId="26606"/>
          <ac:spMkLst>
            <pc:docMk/>
            <pc:sldMk cId="1212067352" sldId="670"/>
            <ac:spMk id="16" creationId="{D4974D33-8DC5-464E-8C6D-BE58F0669C17}"/>
          </ac:spMkLst>
        </pc:spChg>
        <pc:spChg chg="add mod">
          <ac:chgData name="Rob Sewell" userId="c802df42025d5e1f" providerId="LiveId" clId="{A6815015-8B46-455F-8060-1294FD27D86A}" dt="2022-05-09T11:45:49.562" v="800" actId="1076"/>
          <ac:spMkLst>
            <pc:docMk/>
            <pc:sldMk cId="1212067352" sldId="670"/>
            <ac:spMk id="17" creationId="{EF8410A7-A8C6-A9A8-7BA4-75855F237407}"/>
          </ac:spMkLst>
        </pc:spChg>
        <pc:picChg chg="del">
          <ac:chgData name="Rob Sewell" userId="c802df42025d5e1f" providerId="LiveId" clId="{A6815015-8B46-455F-8060-1294FD27D86A}" dt="2022-05-09T11:01:46.449" v="503" actId="478"/>
          <ac:picMkLst>
            <pc:docMk/>
            <pc:sldMk cId="1212067352" sldId="670"/>
            <ac:picMk id="5" creationId="{43036FF8-B411-E76F-C92A-B0616FEBE98D}"/>
          </ac:picMkLst>
        </pc:picChg>
        <pc:picChg chg="del">
          <ac:chgData name="Rob Sewell" userId="c802df42025d5e1f" providerId="LiveId" clId="{A6815015-8B46-455F-8060-1294FD27D86A}" dt="2022-05-09T11:01:45.551" v="502" actId="478"/>
          <ac:picMkLst>
            <pc:docMk/>
            <pc:sldMk cId="1212067352" sldId="670"/>
            <ac:picMk id="6" creationId="{D26B3A5B-23CE-F07C-F9CB-DBD2A1B07E93}"/>
          </ac:picMkLst>
        </pc:picChg>
        <pc:picChg chg="add mod ord">
          <ac:chgData name="Rob Sewell" userId="c802df42025d5e1f" providerId="LiveId" clId="{A6815015-8B46-455F-8060-1294FD27D86A}" dt="2022-05-09T11:45:45.011" v="799" actId="1076"/>
          <ac:picMkLst>
            <pc:docMk/>
            <pc:sldMk cId="1212067352" sldId="670"/>
            <ac:picMk id="9" creationId="{C0487FB6-01D3-A3B0-0A5F-EEF85703F02F}"/>
          </ac:picMkLst>
        </pc:picChg>
      </pc:sldChg>
      <pc:sldChg chg="addSp delSp modSp add mod setBg addAnim modAnim setClrOvrMap modNotesTx">
        <pc:chgData name="Rob Sewell" userId="c802df42025d5e1f" providerId="LiveId" clId="{A6815015-8B46-455F-8060-1294FD27D86A}" dt="2022-06-08T15:19:03.428" v="2503" actId="20577"/>
        <pc:sldMkLst>
          <pc:docMk/>
          <pc:sldMk cId="3084502616" sldId="671"/>
        </pc:sldMkLst>
        <pc:spChg chg="mod">
          <ac:chgData name="Rob Sewell" userId="c802df42025d5e1f" providerId="LiveId" clId="{A6815015-8B46-455F-8060-1294FD27D86A}" dt="2022-05-09T11:40:07.922" v="757" actId="26606"/>
          <ac:spMkLst>
            <pc:docMk/>
            <pc:sldMk cId="3084502616" sldId="671"/>
            <ac:spMk id="2" creationId="{5191E0F2-FE77-51ED-3F72-223B58926E74}"/>
          </ac:spMkLst>
        </pc:spChg>
        <pc:spChg chg="mod ord">
          <ac:chgData name="Rob Sewell" userId="c802df42025d5e1f" providerId="LiveId" clId="{A6815015-8B46-455F-8060-1294FD27D86A}" dt="2022-05-09T11:41:08.895" v="785" actId="14100"/>
          <ac:spMkLst>
            <pc:docMk/>
            <pc:sldMk cId="3084502616" sldId="671"/>
            <ac:spMk id="3" creationId="{07D5023A-BA6F-B725-CF78-FD889E577EA6}"/>
          </ac:spMkLst>
        </pc:spChg>
        <pc:spChg chg="del">
          <ac:chgData name="Rob Sewell" userId="c802df42025d5e1f" providerId="LiveId" clId="{A6815015-8B46-455F-8060-1294FD27D86A}" dt="2022-05-09T11:34:40.174" v="703" actId="26606"/>
          <ac:spMkLst>
            <pc:docMk/>
            <pc:sldMk cId="3084502616" sldId="671"/>
            <ac:spMk id="11" creationId="{04812C46-200A-4DEB-A05E-3ED6C68C2387}"/>
          </ac:spMkLst>
        </pc:spChg>
        <pc:spChg chg="del">
          <ac:chgData name="Rob Sewell" userId="c802df42025d5e1f" providerId="LiveId" clId="{A6815015-8B46-455F-8060-1294FD27D86A}" dt="2022-05-09T11:34:40.174" v="703" actId="26606"/>
          <ac:spMkLst>
            <pc:docMk/>
            <pc:sldMk cId="3084502616" sldId="671"/>
            <ac:spMk id="12" creationId="{D1EA859B-E555-4109-94F3-6700E046E008}"/>
          </ac:spMkLst>
        </pc:spChg>
        <pc:spChg chg="add del">
          <ac:chgData name="Rob Sewell" userId="c802df42025d5e1f" providerId="LiveId" clId="{A6815015-8B46-455F-8060-1294FD27D86A}" dt="2022-05-09T11:37:36.992" v="738" actId="26606"/>
          <ac:spMkLst>
            <pc:docMk/>
            <pc:sldMk cId="3084502616" sldId="671"/>
            <ac:spMk id="17" creationId="{04812C46-200A-4DEB-A05E-3ED6C68C2387}"/>
          </ac:spMkLst>
        </pc:spChg>
        <pc:spChg chg="add del">
          <ac:chgData name="Rob Sewell" userId="c802df42025d5e1f" providerId="LiveId" clId="{A6815015-8B46-455F-8060-1294FD27D86A}" dt="2022-05-09T11:37:36.992" v="738" actId="26606"/>
          <ac:spMkLst>
            <pc:docMk/>
            <pc:sldMk cId="3084502616" sldId="671"/>
            <ac:spMk id="19" creationId="{D1EA859B-E555-4109-94F3-6700E046E008}"/>
          </ac:spMkLst>
        </pc:spChg>
        <pc:spChg chg="add del">
          <ac:chgData name="Rob Sewell" userId="c802df42025d5e1f" providerId="LiveId" clId="{A6815015-8B46-455F-8060-1294FD27D86A}" dt="2022-05-09T11:37:35.062" v="735" actId="26606"/>
          <ac:spMkLst>
            <pc:docMk/>
            <pc:sldMk cId="3084502616" sldId="671"/>
            <ac:spMk id="24" creationId="{23D09407-53BC-485E-B4CE-BC5E4FC4B25B}"/>
          </ac:spMkLst>
        </pc:spChg>
        <pc:spChg chg="add del">
          <ac:chgData name="Rob Sewell" userId="c802df42025d5e1f" providerId="LiveId" clId="{A6815015-8B46-455F-8060-1294FD27D86A}" dt="2022-05-09T11:37:35.062" v="735" actId="26606"/>
          <ac:spMkLst>
            <pc:docMk/>
            <pc:sldMk cId="3084502616" sldId="671"/>
            <ac:spMk id="26" creationId="{921DB988-49FC-4608-B0A2-E2F3A4019041}"/>
          </ac:spMkLst>
        </pc:spChg>
        <pc:spChg chg="add del">
          <ac:chgData name="Rob Sewell" userId="c802df42025d5e1f" providerId="LiveId" clId="{A6815015-8B46-455F-8060-1294FD27D86A}" dt="2022-05-09T11:37:36.987" v="737" actId="26606"/>
          <ac:spMkLst>
            <pc:docMk/>
            <pc:sldMk cId="3084502616" sldId="671"/>
            <ac:spMk id="40" creationId="{E914257E-1E2A-4AC7-89EC-1FB65C9C0A0D}"/>
          </ac:spMkLst>
        </pc:spChg>
        <pc:spChg chg="add del">
          <ac:chgData name="Rob Sewell" userId="c802df42025d5e1f" providerId="LiveId" clId="{A6815015-8B46-455F-8060-1294FD27D86A}" dt="2022-05-09T11:37:36.987" v="737" actId="26606"/>
          <ac:spMkLst>
            <pc:docMk/>
            <pc:sldMk cId="3084502616" sldId="671"/>
            <ac:spMk id="41" creationId="{03E1C8F1-97F5-489C-8308-958F09657254}"/>
          </ac:spMkLst>
        </pc:spChg>
        <pc:spChg chg="add del">
          <ac:chgData name="Rob Sewell" userId="c802df42025d5e1f" providerId="LiveId" clId="{A6815015-8B46-455F-8060-1294FD27D86A}" dt="2022-05-09T11:37:36.987" v="737" actId="26606"/>
          <ac:spMkLst>
            <pc:docMk/>
            <pc:sldMk cId="3084502616" sldId="671"/>
            <ac:spMk id="42" creationId="{DEB62645-D4DA-4E99-8344-B1536F63D108}"/>
          </ac:spMkLst>
        </pc:spChg>
        <pc:spChg chg="add del">
          <ac:chgData name="Rob Sewell" userId="c802df42025d5e1f" providerId="LiveId" clId="{A6815015-8B46-455F-8060-1294FD27D86A}" dt="2022-05-09T11:40:07.922" v="757" actId="26606"/>
          <ac:spMkLst>
            <pc:docMk/>
            <pc:sldMk cId="3084502616" sldId="671"/>
            <ac:spMk id="44" creationId="{ECC07320-C2CA-4E29-8481-9D9E143C7788}"/>
          </ac:spMkLst>
        </pc:spChg>
        <pc:spChg chg="add">
          <ac:chgData name="Rob Sewell" userId="c802df42025d5e1f" providerId="LiveId" clId="{A6815015-8B46-455F-8060-1294FD27D86A}" dt="2022-05-09T11:40:07.922" v="757" actId="26606"/>
          <ac:spMkLst>
            <pc:docMk/>
            <pc:sldMk cId="3084502616" sldId="671"/>
            <ac:spMk id="47" creationId="{B0792D4F-247E-46FE-85FC-881DEFA41D94}"/>
          </ac:spMkLst>
        </pc:spChg>
        <pc:spChg chg="add">
          <ac:chgData name="Rob Sewell" userId="c802df42025d5e1f" providerId="LiveId" clId="{A6815015-8B46-455F-8060-1294FD27D86A}" dt="2022-05-09T11:40:07.922" v="757" actId="26606"/>
          <ac:spMkLst>
            <pc:docMk/>
            <pc:sldMk cId="3084502616" sldId="671"/>
            <ac:spMk id="48" creationId="{FA3CD3A3-D3C1-4567-BEC0-3A50E9A3A630}"/>
          </ac:spMkLst>
        </pc:spChg>
        <pc:spChg chg="add del">
          <ac:chgData name="Rob Sewell" userId="c802df42025d5e1f" providerId="LiveId" clId="{A6815015-8B46-455F-8060-1294FD27D86A}" dt="2022-05-09T11:38:47.691" v="748" actId="26606"/>
          <ac:spMkLst>
            <pc:docMk/>
            <pc:sldMk cId="3084502616" sldId="671"/>
            <ac:spMk id="50" creationId="{AC477752-ACCA-41C1-9B1D-D0CED1F9CBDD}"/>
          </ac:spMkLst>
        </pc:spChg>
        <pc:spChg chg="add del">
          <ac:chgData name="Rob Sewell" userId="c802df42025d5e1f" providerId="LiveId" clId="{A6815015-8B46-455F-8060-1294FD27D86A}" dt="2022-05-09T11:40:01.363" v="756" actId="26606"/>
          <ac:spMkLst>
            <pc:docMk/>
            <pc:sldMk cId="3084502616" sldId="671"/>
            <ac:spMk id="52" creationId="{3540989C-C7B8-473B-BF87-6F2DA6A90006}"/>
          </ac:spMkLst>
        </pc:spChg>
        <pc:spChg chg="add del">
          <ac:chgData name="Rob Sewell" userId="c802df42025d5e1f" providerId="LiveId" clId="{A6815015-8B46-455F-8060-1294FD27D86A}" dt="2022-05-09T11:40:01.363" v="756" actId="26606"/>
          <ac:spMkLst>
            <pc:docMk/>
            <pc:sldMk cId="3084502616" sldId="671"/>
            <ac:spMk id="53" creationId="{B1595A09-E336-4D1B-9B3A-06A2287A54E2}"/>
          </ac:spMkLst>
        </pc:spChg>
        <pc:grpChg chg="add del">
          <ac:chgData name="Rob Sewell" userId="c802df42025d5e1f" providerId="LiveId" clId="{A6815015-8B46-455F-8060-1294FD27D86A}" dt="2022-05-09T11:37:35.062" v="735" actId="26606"/>
          <ac:grpSpMkLst>
            <pc:docMk/>
            <pc:sldMk cId="3084502616" sldId="671"/>
            <ac:grpSpMk id="28" creationId="{E9B930FD-8671-4C4C-ADCF-73AC1D0CD417}"/>
          </ac:grpSpMkLst>
        </pc:grpChg>
        <pc:grpChg chg="add del">
          <ac:chgData name="Rob Sewell" userId="c802df42025d5e1f" providerId="LiveId" clId="{A6815015-8B46-455F-8060-1294FD27D86A}" dt="2022-05-09T11:37:35.062" v="735" actId="26606"/>
          <ac:grpSpMkLst>
            <pc:docMk/>
            <pc:sldMk cId="3084502616" sldId="671"/>
            <ac:grpSpMk id="34" creationId="{383C2651-AE0C-4AE4-8725-E2F9414FE219}"/>
          </ac:grpSpMkLst>
        </pc:grpChg>
        <pc:picChg chg="add mod ord modCrop">
          <ac:chgData name="Rob Sewell" userId="c802df42025d5e1f" providerId="LiveId" clId="{A6815015-8B46-455F-8060-1294FD27D86A}" dt="2022-06-08T14:58:52.541" v="2314" actId="1076"/>
          <ac:picMkLst>
            <pc:docMk/>
            <pc:sldMk cId="3084502616" sldId="671"/>
            <ac:picMk id="5" creationId="{32362151-F16B-D1D4-8285-1849CB000F15}"/>
          </ac:picMkLst>
        </pc:picChg>
        <pc:picChg chg="add mod">
          <ac:chgData name="Rob Sewell" userId="c802df42025d5e1f" providerId="LiveId" clId="{A6815015-8B46-455F-8060-1294FD27D86A}" dt="2022-06-08T14:59:06.397" v="2317" actId="14100"/>
          <ac:picMkLst>
            <pc:docMk/>
            <pc:sldMk cId="3084502616" sldId="671"/>
            <ac:picMk id="6" creationId="{9A6312BF-8D4F-2B45-DEAC-FF655A8DBF4D}"/>
          </ac:picMkLst>
        </pc:picChg>
        <pc:picChg chg="del mod">
          <ac:chgData name="Rob Sewell" userId="c802df42025d5e1f" providerId="LiveId" clId="{A6815015-8B46-455F-8060-1294FD27D86A}" dt="2022-05-09T11:37:23.872" v="732" actId="478"/>
          <ac:picMkLst>
            <pc:docMk/>
            <pc:sldMk cId="3084502616" sldId="671"/>
            <ac:picMk id="9" creationId="{C0487FB6-01D3-A3B0-0A5F-EEF85703F02F}"/>
          </ac:picMkLst>
        </pc:picChg>
        <pc:cxnChg chg="add del">
          <ac:chgData name="Rob Sewell" userId="c802df42025d5e1f" providerId="LiveId" clId="{A6815015-8B46-455F-8060-1294FD27D86A}" dt="2022-05-09T11:40:07.922" v="757" actId="26606"/>
          <ac:cxnSpMkLst>
            <pc:docMk/>
            <pc:sldMk cId="3084502616" sldId="671"/>
            <ac:cxnSpMk id="45" creationId="{8AD2EEB5-F5B4-4BDA-8293-9A997C12990F}"/>
          </ac:cxnSpMkLst>
        </pc:cxnChg>
        <pc:cxnChg chg="add">
          <ac:chgData name="Rob Sewell" userId="c802df42025d5e1f" providerId="LiveId" clId="{A6815015-8B46-455F-8060-1294FD27D86A}" dt="2022-05-09T11:40:07.922" v="757" actId="26606"/>
          <ac:cxnSpMkLst>
            <pc:docMk/>
            <pc:sldMk cId="3084502616" sldId="671"/>
            <ac:cxnSpMk id="54" creationId="{B56D13EF-D431-4D0F-BFFC-1B5A686FF9BD}"/>
          </ac:cxnSpMkLst>
        </pc:cxnChg>
      </pc:sldChg>
      <pc:sldChg chg="addSp delSp modSp add del mod ord">
        <pc:chgData name="Rob Sewell" userId="c802df42025d5e1f" providerId="LiveId" clId="{A6815015-8B46-455F-8060-1294FD27D86A}" dt="2022-05-09T11:50:04.858" v="922" actId="2696"/>
        <pc:sldMkLst>
          <pc:docMk/>
          <pc:sldMk cId="2765250093" sldId="672"/>
        </pc:sldMkLst>
        <pc:spChg chg="mod">
          <ac:chgData name="Rob Sewell" userId="c802df42025d5e1f" providerId="LiveId" clId="{A6815015-8B46-455F-8060-1294FD27D86A}" dt="2022-05-09T11:46:35.960" v="838" actId="20577"/>
          <ac:spMkLst>
            <pc:docMk/>
            <pc:sldMk cId="2765250093" sldId="672"/>
            <ac:spMk id="2" creationId="{5191E0F2-FE77-51ED-3F72-223B58926E74}"/>
          </ac:spMkLst>
        </pc:spChg>
        <pc:spChg chg="del">
          <ac:chgData name="Rob Sewell" userId="c802df42025d5e1f" providerId="LiveId" clId="{A6815015-8B46-455F-8060-1294FD27D86A}" dt="2022-05-09T11:46:18.586" v="809" actId="478"/>
          <ac:spMkLst>
            <pc:docMk/>
            <pc:sldMk cId="2765250093" sldId="672"/>
            <ac:spMk id="3" creationId="{07D5023A-BA6F-B725-CF78-FD889E577EA6}"/>
          </ac:spMkLst>
        </pc:spChg>
        <pc:spChg chg="del">
          <ac:chgData name="Rob Sewell" userId="c802df42025d5e1f" providerId="LiveId" clId="{A6815015-8B46-455F-8060-1294FD27D86A}" dt="2022-05-09T11:46:16.731" v="808" actId="478"/>
          <ac:spMkLst>
            <pc:docMk/>
            <pc:sldMk cId="2765250093" sldId="672"/>
            <ac:spMk id="7" creationId="{192A43F2-229C-D696-0497-07C78A65775C}"/>
          </ac:spMkLst>
        </pc:spChg>
        <pc:spChg chg="del mod">
          <ac:chgData name="Rob Sewell" userId="c802df42025d5e1f" providerId="LiveId" clId="{A6815015-8B46-455F-8060-1294FD27D86A}" dt="2022-05-09T11:46:15.051" v="807" actId="478"/>
          <ac:spMkLst>
            <pc:docMk/>
            <pc:sldMk cId="2765250093" sldId="672"/>
            <ac:spMk id="8" creationId="{2110EF77-9812-AC65-3F44-BECD658EE5F4}"/>
          </ac:spMkLst>
        </pc:spChg>
        <pc:spChg chg="add mod">
          <ac:chgData name="Rob Sewell" userId="c802df42025d5e1f" providerId="LiveId" clId="{A6815015-8B46-455F-8060-1294FD27D86A}" dt="2022-05-09T11:45:13.233" v="796" actId="1076"/>
          <ac:spMkLst>
            <pc:docMk/>
            <pc:sldMk cId="2765250093" sldId="672"/>
            <ac:spMk id="9" creationId="{8C6D27E5-DC61-F572-7F36-CF0311948683}"/>
          </ac:spMkLst>
        </pc:spChg>
        <pc:spChg chg="add mod">
          <ac:chgData name="Rob Sewell" userId="c802df42025d5e1f" providerId="LiveId" clId="{A6815015-8B46-455F-8060-1294FD27D86A}" dt="2022-05-09T11:46:47.844" v="882" actId="20577"/>
          <ac:spMkLst>
            <pc:docMk/>
            <pc:sldMk cId="2765250093" sldId="672"/>
            <ac:spMk id="12" creationId="{D2F652FD-CF95-FE74-AA6D-7277BD19510A}"/>
          </ac:spMkLst>
        </pc:spChg>
        <pc:picChg chg="del">
          <ac:chgData name="Rob Sewell" userId="c802df42025d5e1f" providerId="LiveId" clId="{A6815015-8B46-455F-8060-1294FD27D86A}" dt="2022-05-09T11:46:12.441" v="805" actId="478"/>
          <ac:picMkLst>
            <pc:docMk/>
            <pc:sldMk cId="2765250093" sldId="672"/>
            <ac:picMk id="6" creationId="{D26B3A5B-23CE-F07C-F9CB-DBD2A1B07E93}"/>
          </ac:picMkLst>
        </pc:picChg>
        <pc:picChg chg="add mod">
          <ac:chgData name="Rob Sewell" userId="c802df42025d5e1f" providerId="LiveId" clId="{A6815015-8B46-455F-8060-1294FD27D86A}" dt="2022-05-09T11:47:18.145" v="886" actId="1076"/>
          <ac:picMkLst>
            <pc:docMk/>
            <pc:sldMk cId="2765250093" sldId="672"/>
            <ac:picMk id="10" creationId="{5D6FF1E5-1145-8388-F41C-8FEDAE6138B4}"/>
          </ac:picMkLst>
        </pc:picChg>
      </pc:sldChg>
      <pc:sldChg chg="addSp delSp modSp add mod ord addAnim modAnim modNotesTx">
        <pc:chgData name="Rob Sewell" userId="c802df42025d5e1f" providerId="LiveId" clId="{A6815015-8B46-455F-8060-1294FD27D86A}" dt="2022-06-08T15:26:01.166" v="2605" actId="20577"/>
        <pc:sldMkLst>
          <pc:docMk/>
          <pc:sldMk cId="1335232883" sldId="673"/>
        </pc:sldMkLst>
        <pc:spChg chg="mo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2" creationId="{5191E0F2-FE77-51ED-3F72-223B58926E74}"/>
          </ac:spMkLst>
        </pc:spChg>
        <pc:spChg chg="mo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" creationId="{07D5023A-BA6F-B725-CF78-FD889E577EA6}"/>
          </ac:spMkLst>
        </pc:spChg>
        <pc:spChg chg="add del mod">
          <ac:chgData name="Rob Sewell" userId="c802df42025d5e1f" providerId="LiveId" clId="{A6815015-8B46-455F-8060-1294FD27D86A}" dt="2022-05-09T11:48:30.550" v="894"/>
          <ac:spMkLst>
            <pc:docMk/>
            <pc:sldMk cId="1335232883" sldId="673"/>
            <ac:spMk id="10" creationId="{EE77D3D9-9167-8EC7-AF6D-027482BD8BC1}"/>
          </ac:spMkLst>
        </pc:spChg>
        <pc:spChg chg="del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11" creationId="{04812C46-200A-4DEB-A05E-3ED6C68C2387}"/>
          </ac:spMkLst>
        </pc:spChg>
        <pc:spChg chg="del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12" creationId="{D1EA859B-E555-4109-94F3-6700E046E008}"/>
          </ac:spMkLst>
        </pc:spChg>
        <pc:spChg chg="mod">
          <ac:chgData name="Rob Sewell" userId="c802df42025d5e1f" providerId="LiveId" clId="{A6815015-8B46-455F-8060-1294FD27D86A}" dt="2022-05-09T11:50:00.731" v="921" actId="1076"/>
          <ac:spMkLst>
            <pc:docMk/>
            <pc:sldMk cId="1335232883" sldId="673"/>
            <ac:spMk id="17" creationId="{EF8410A7-A8C6-A9A8-7BA4-75855F237407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22" creationId="{07322A9E-F1EC-405E-8971-BA906EFFCCB8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24" creationId="{A5704422-1118-4FD1-95AD-29A064EB80D9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26" creationId="{A88B2AAA-B805-498E-A9E6-98B885855498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28" creationId="{9B8051E0-19D7-43E1-BFD9-E6DBFEB3A3F1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0" creationId="{4EDB2B02-86A2-46F5-A4BE-B7D9B10411D6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2" creationId="{43954639-FB5D-41F4-9560-6F6DFE778425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4" creationId="{E898931C-0323-41FA-A036-20F818B1FF81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6" creationId="{89AFE9DD-0792-4B98-B4EB-97ACA17E6AA8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8" creationId="{3981F5C4-9AE1-404E-AF44-A4E6DB374F9D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40" creationId="{763C1781-8726-4FAC-8C45-FF40376BE409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42" creationId="{301491B5-56C7-43DC-A3D9-861EECCA056A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44" creationId="{237E2353-22DF-46E0-A200-FB30F8F394E2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46" creationId="{DD6138DB-057B-45F7-A5F4-E7BFDA20D02C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48" creationId="{79A54AB1-B64F-4843-BFAB-81CB74E66B65}"/>
          </ac:spMkLst>
        </pc:spChg>
        <pc:picChg chg="add del mod">
          <ac:chgData name="Rob Sewell" userId="c802df42025d5e1f" providerId="LiveId" clId="{A6815015-8B46-455F-8060-1294FD27D86A}" dt="2022-05-09T11:47:49.670" v="891"/>
          <ac:picMkLst>
            <pc:docMk/>
            <pc:sldMk cId="1335232883" sldId="673"/>
            <ac:picMk id="8" creationId="{D33362BE-B0EC-071A-7DF3-EA235A620EC1}"/>
          </ac:picMkLst>
        </pc:picChg>
        <pc:picChg chg="mod ord">
          <ac:chgData name="Rob Sewell" userId="c802df42025d5e1f" providerId="LiveId" clId="{A6815015-8B46-455F-8060-1294FD27D86A}" dt="2022-05-09T11:49:34.122" v="918" actId="26606"/>
          <ac:picMkLst>
            <pc:docMk/>
            <pc:sldMk cId="1335232883" sldId="673"/>
            <ac:picMk id="9" creationId="{C0487FB6-01D3-A3B0-0A5F-EEF85703F02F}"/>
          </ac:picMkLst>
        </pc:picChg>
      </pc:sldChg>
      <pc:sldChg chg="addSp delSp add del mod">
        <pc:chgData name="Rob Sewell" userId="c802df42025d5e1f" providerId="LiveId" clId="{A6815015-8B46-455F-8060-1294FD27D86A}" dt="2022-05-09T11:52:53.148" v="1037" actId="47"/>
        <pc:sldMkLst>
          <pc:docMk/>
          <pc:sldMk cId="1197339278" sldId="674"/>
        </pc:sldMkLst>
        <pc:picChg chg="add del">
          <ac:chgData name="Rob Sewell" userId="c802df42025d5e1f" providerId="LiveId" clId="{A6815015-8B46-455F-8060-1294FD27D86A}" dt="2022-05-09T11:51:30.263" v="925" actId="22"/>
          <ac:picMkLst>
            <pc:docMk/>
            <pc:sldMk cId="1197339278" sldId="674"/>
            <ac:picMk id="5" creationId="{2EA2DF52-3E26-2039-25F8-10A8EE31C0E2}"/>
          </ac:picMkLst>
        </pc:picChg>
        <pc:picChg chg="add del">
          <ac:chgData name="Rob Sewell" userId="c802df42025d5e1f" providerId="LiveId" clId="{A6815015-8B46-455F-8060-1294FD27D86A}" dt="2022-05-09T11:51:36.959" v="927" actId="22"/>
          <ac:picMkLst>
            <pc:docMk/>
            <pc:sldMk cId="1197339278" sldId="674"/>
            <ac:picMk id="7" creationId="{8CF77E92-BC8C-3DAC-5EAD-81995938B399}"/>
          </ac:picMkLst>
        </pc:picChg>
      </pc:sldChg>
      <pc:sldChg chg="addSp delSp modSp add mod ord setBg modAnim setClrOvrMap modNotesTx">
        <pc:chgData name="Rob Sewell" userId="c802df42025d5e1f" providerId="LiveId" clId="{A6815015-8B46-455F-8060-1294FD27D86A}" dt="2022-06-08T15:20:31.513" v="2515" actId="20577"/>
        <pc:sldMkLst>
          <pc:docMk/>
          <pc:sldMk cId="2527088789" sldId="675"/>
        </pc:sldMkLst>
        <pc:spChg chg="mod">
          <ac:chgData name="Rob Sewell" userId="c802df42025d5e1f" providerId="LiveId" clId="{A6815015-8B46-455F-8060-1294FD27D86A}" dt="2022-05-09T11:52:13.878" v="945" actId="20577"/>
          <ac:spMkLst>
            <pc:docMk/>
            <pc:sldMk cId="2527088789" sldId="675"/>
            <ac:spMk id="2" creationId="{5191E0F2-FE77-51ED-3F72-223B58926E74}"/>
          </ac:spMkLst>
        </pc:spChg>
        <pc:spChg chg="del mod">
          <ac:chgData name="Rob Sewell" userId="c802df42025d5e1f" providerId="LiveId" clId="{A6815015-8B46-455F-8060-1294FD27D86A}" dt="2022-05-09T11:54:54.798" v="1136" actId="478"/>
          <ac:spMkLst>
            <pc:docMk/>
            <pc:sldMk cId="2527088789" sldId="675"/>
            <ac:spMk id="3" creationId="{07D5023A-BA6F-B725-CF78-FD889E577EA6}"/>
          </ac:spMkLst>
        </pc:spChg>
        <pc:spChg chg="add del mod">
          <ac:chgData name="Rob Sewell" userId="c802df42025d5e1f" providerId="LiveId" clId="{A6815015-8B46-455F-8060-1294FD27D86A}" dt="2022-06-08T15:06:00.925" v="2473" actId="478"/>
          <ac:spMkLst>
            <pc:docMk/>
            <pc:sldMk cId="2527088789" sldId="675"/>
            <ac:spMk id="8" creationId="{3CD28D49-BFCD-A9FC-4C97-61B554E0F5DC}"/>
          </ac:spMkLst>
        </pc:spChg>
        <pc:spChg chg="del">
          <ac:chgData name="Rob Sewell" userId="c802df42025d5e1f" providerId="LiveId" clId="{A6815015-8B46-455F-8060-1294FD27D86A}" dt="2022-05-09T11:51:56.962" v="935" actId="26606"/>
          <ac:spMkLst>
            <pc:docMk/>
            <pc:sldMk cId="2527088789" sldId="675"/>
            <ac:spMk id="47" creationId="{B0792D4F-247E-46FE-85FC-881DEFA41D94}"/>
          </ac:spMkLst>
        </pc:spChg>
        <pc:spChg chg="del">
          <ac:chgData name="Rob Sewell" userId="c802df42025d5e1f" providerId="LiveId" clId="{A6815015-8B46-455F-8060-1294FD27D86A}" dt="2022-05-09T11:51:56.962" v="935" actId="26606"/>
          <ac:spMkLst>
            <pc:docMk/>
            <pc:sldMk cId="2527088789" sldId="675"/>
            <ac:spMk id="48" creationId="{FA3CD3A3-D3C1-4567-BEC0-3A50E9A3A630}"/>
          </ac:spMkLst>
        </pc:spChg>
        <pc:spChg chg="add">
          <ac:chgData name="Rob Sewell" userId="c802df42025d5e1f" providerId="LiveId" clId="{A6815015-8B46-455F-8060-1294FD27D86A}" dt="2022-05-09T11:51:56.962" v="935" actId="26606"/>
          <ac:spMkLst>
            <pc:docMk/>
            <pc:sldMk cId="2527088789" sldId="675"/>
            <ac:spMk id="59" creationId="{04812C46-200A-4DEB-A05E-3ED6C68C2387}"/>
          </ac:spMkLst>
        </pc:spChg>
        <pc:spChg chg="add">
          <ac:chgData name="Rob Sewell" userId="c802df42025d5e1f" providerId="LiveId" clId="{A6815015-8B46-455F-8060-1294FD27D86A}" dt="2022-05-09T11:51:56.962" v="935" actId="26606"/>
          <ac:spMkLst>
            <pc:docMk/>
            <pc:sldMk cId="2527088789" sldId="675"/>
            <ac:spMk id="61" creationId="{A783CD55-1776-4C75-9A8F-D1179C0C7B48}"/>
          </ac:spMkLst>
        </pc:spChg>
        <pc:grpChg chg="mod">
          <ac:chgData name="Rob Sewell" userId="c802df42025d5e1f" providerId="LiveId" clId="{A6815015-8B46-455F-8060-1294FD27D86A}" dt="2022-06-08T15:05:48.429" v="2472"/>
          <ac:grpSpMkLst>
            <pc:docMk/>
            <pc:sldMk cId="2527088789" sldId="675"/>
            <ac:grpSpMk id="12" creationId="{DC1CF1F7-C6EF-C13A-6F5C-18FD324EEC51}"/>
          </ac:grpSpMkLst>
        </pc:grpChg>
        <pc:picChg chg="del">
          <ac:chgData name="Rob Sewell" userId="c802df42025d5e1f" providerId="LiveId" clId="{A6815015-8B46-455F-8060-1294FD27D86A}" dt="2022-05-09T11:51:48.932" v="933" actId="478"/>
          <ac:picMkLst>
            <pc:docMk/>
            <pc:sldMk cId="2527088789" sldId="675"/>
            <ac:picMk id="5" creationId="{32362151-F16B-D1D4-8285-1849CB000F15}"/>
          </ac:picMkLst>
        </pc:picChg>
        <pc:picChg chg="add mod">
          <ac:chgData name="Rob Sewell" userId="c802df42025d5e1f" providerId="LiveId" clId="{A6815015-8B46-455F-8060-1294FD27D86A}" dt="2022-05-09T11:51:56.962" v="935" actId="26606"/>
          <ac:picMkLst>
            <pc:docMk/>
            <pc:sldMk cId="2527088789" sldId="675"/>
            <ac:picMk id="6" creationId="{74C99D1B-570D-6845-DA44-81A26BE54811}"/>
          </ac:picMkLst>
        </pc:picChg>
        <pc:inkChg chg="add">
          <ac:chgData name="Rob Sewell" userId="c802df42025d5e1f" providerId="LiveId" clId="{A6815015-8B46-455F-8060-1294FD27D86A}" dt="2022-06-08T15:05:37.761" v="2465" actId="9405"/>
          <ac:inkMkLst>
            <pc:docMk/>
            <pc:sldMk cId="2527088789" sldId="675"/>
            <ac:inkMk id="3" creationId="{4D7209BF-4822-4F53-7901-0AB3154BA783}"/>
          </ac:inkMkLst>
        </pc:inkChg>
        <pc:inkChg chg="add">
          <ac:chgData name="Rob Sewell" userId="c802df42025d5e1f" providerId="LiveId" clId="{A6815015-8B46-455F-8060-1294FD27D86A}" dt="2022-06-08T15:05:38.377" v="2466" actId="9405"/>
          <ac:inkMkLst>
            <pc:docMk/>
            <pc:sldMk cId="2527088789" sldId="675"/>
            <ac:inkMk id="4" creationId="{EC9BCDA8-5A4C-9C06-92A7-7561BAA73D2D}"/>
          </ac:inkMkLst>
        </pc:inkChg>
        <pc:inkChg chg="add">
          <ac:chgData name="Rob Sewell" userId="c802df42025d5e1f" providerId="LiveId" clId="{A6815015-8B46-455F-8060-1294FD27D86A}" dt="2022-06-08T15:05:44.309" v="2467" actId="9405"/>
          <ac:inkMkLst>
            <pc:docMk/>
            <pc:sldMk cId="2527088789" sldId="675"/>
            <ac:inkMk id="5" creationId="{F89CF0CF-8A71-8275-8711-7193F33EA4AB}"/>
          </ac:inkMkLst>
        </pc:inkChg>
        <pc:inkChg chg="add">
          <ac:chgData name="Rob Sewell" userId="c802df42025d5e1f" providerId="LiveId" clId="{A6815015-8B46-455F-8060-1294FD27D86A}" dt="2022-06-08T15:05:45.426" v="2468" actId="9405"/>
          <ac:inkMkLst>
            <pc:docMk/>
            <pc:sldMk cId="2527088789" sldId="675"/>
            <ac:inkMk id="7" creationId="{49B91505-942C-144B-2C54-0942AB2D6ABB}"/>
          </ac:inkMkLst>
        </pc:inkChg>
        <pc:inkChg chg="add">
          <ac:chgData name="Rob Sewell" userId="c802df42025d5e1f" providerId="LiveId" clId="{A6815015-8B46-455F-8060-1294FD27D86A}" dt="2022-06-08T15:05:46.978" v="2469" actId="9405"/>
          <ac:inkMkLst>
            <pc:docMk/>
            <pc:sldMk cId="2527088789" sldId="675"/>
            <ac:inkMk id="9" creationId="{CC452E36-DEE3-AF53-C76A-CE061278A9AC}"/>
          </ac:inkMkLst>
        </pc:inkChg>
        <pc:inkChg chg="add mod">
          <ac:chgData name="Rob Sewell" userId="c802df42025d5e1f" providerId="LiveId" clId="{A6815015-8B46-455F-8060-1294FD27D86A}" dt="2022-06-08T15:05:48.429" v="2472"/>
          <ac:inkMkLst>
            <pc:docMk/>
            <pc:sldMk cId="2527088789" sldId="675"/>
            <ac:inkMk id="10" creationId="{9371243E-A102-EE9E-33D9-F4715016D87F}"/>
          </ac:inkMkLst>
        </pc:inkChg>
        <pc:inkChg chg="add mod">
          <ac:chgData name="Rob Sewell" userId="c802df42025d5e1f" providerId="LiveId" clId="{A6815015-8B46-455F-8060-1294FD27D86A}" dt="2022-06-08T15:05:48.429" v="2472"/>
          <ac:inkMkLst>
            <pc:docMk/>
            <pc:sldMk cId="2527088789" sldId="675"/>
            <ac:inkMk id="11" creationId="{223BCC65-AE7B-5879-8962-6B927B06B01A}"/>
          </ac:inkMkLst>
        </pc:inkChg>
        <pc:cxnChg chg="del">
          <ac:chgData name="Rob Sewell" userId="c802df42025d5e1f" providerId="LiveId" clId="{A6815015-8B46-455F-8060-1294FD27D86A}" dt="2022-05-09T11:51:56.962" v="935" actId="26606"/>
          <ac:cxnSpMkLst>
            <pc:docMk/>
            <pc:sldMk cId="2527088789" sldId="675"/>
            <ac:cxnSpMk id="54" creationId="{B56D13EF-D431-4D0F-BFFC-1B5A686FF9BD}"/>
          </ac:cxnSpMkLst>
        </pc:cxnChg>
      </pc:sldChg>
      <pc:sldChg chg="addSp delSp modSp add mod ord modAnim modNotesTx">
        <pc:chgData name="Rob Sewell" userId="c802df42025d5e1f" providerId="LiveId" clId="{A6815015-8B46-455F-8060-1294FD27D86A}" dt="2022-06-08T15:26:18.291" v="2611" actId="20577"/>
        <pc:sldMkLst>
          <pc:docMk/>
          <pc:sldMk cId="3849464300" sldId="676"/>
        </pc:sldMkLst>
        <pc:spChg chg="mod">
          <ac:chgData name="Rob Sewell" userId="c802df42025d5e1f" providerId="LiveId" clId="{A6815015-8B46-455F-8060-1294FD27D86A}" dt="2022-05-09T11:53:56.347" v="1071" actId="404"/>
          <ac:spMkLst>
            <pc:docMk/>
            <pc:sldMk cId="3849464300" sldId="676"/>
            <ac:spMk id="2" creationId="{5191E0F2-FE77-51ED-3F72-223B58926E74}"/>
          </ac:spMkLst>
        </pc:spChg>
        <pc:spChg chg="del mod">
          <ac:chgData name="Rob Sewell" userId="c802df42025d5e1f" providerId="LiveId" clId="{A6815015-8B46-455F-8060-1294FD27D86A}" dt="2022-05-09T11:59:11.298" v="1232" actId="478"/>
          <ac:spMkLst>
            <pc:docMk/>
            <pc:sldMk cId="3849464300" sldId="676"/>
            <ac:spMk id="3" creationId="{07D5023A-BA6F-B725-CF78-FD889E577EA6}"/>
          </ac:spMkLst>
        </pc:spChg>
        <pc:spChg chg="del">
          <ac:chgData name="Rob Sewell" userId="c802df42025d5e1f" providerId="LiveId" clId="{A6815015-8B46-455F-8060-1294FD27D86A}" dt="2022-05-09T11:53:27.674" v="1043" actId="26606"/>
          <ac:spMkLst>
            <pc:docMk/>
            <pc:sldMk cId="3849464300" sldId="676"/>
            <ac:spMk id="59" creationId="{04812C46-200A-4DEB-A05E-3ED6C68C2387}"/>
          </ac:spMkLst>
        </pc:spChg>
        <pc:spChg chg="del">
          <ac:chgData name="Rob Sewell" userId="c802df42025d5e1f" providerId="LiveId" clId="{A6815015-8B46-455F-8060-1294FD27D86A}" dt="2022-05-09T11:53:27.674" v="1043" actId="26606"/>
          <ac:spMkLst>
            <pc:docMk/>
            <pc:sldMk cId="3849464300" sldId="676"/>
            <ac:spMk id="61" creationId="{A783CD55-1776-4C75-9A8F-D1179C0C7B48}"/>
          </ac:spMkLst>
        </pc:spChg>
        <pc:spChg chg="add">
          <ac:chgData name="Rob Sewell" userId="c802df42025d5e1f" providerId="LiveId" clId="{A6815015-8B46-455F-8060-1294FD27D86A}" dt="2022-05-09T11:53:27.674" v="1043" actId="26606"/>
          <ac:spMkLst>
            <pc:docMk/>
            <pc:sldMk cId="3849464300" sldId="676"/>
            <ac:spMk id="66" creationId="{04812C46-200A-4DEB-A05E-3ED6C68C2387}"/>
          </ac:spMkLst>
        </pc:spChg>
        <pc:spChg chg="add">
          <ac:chgData name="Rob Sewell" userId="c802df42025d5e1f" providerId="LiveId" clId="{A6815015-8B46-455F-8060-1294FD27D86A}" dt="2022-05-09T11:53:27.674" v="1043" actId="26606"/>
          <ac:spMkLst>
            <pc:docMk/>
            <pc:sldMk cId="3849464300" sldId="676"/>
            <ac:spMk id="68" creationId="{A783CD55-1776-4C75-9A8F-D1179C0C7B48}"/>
          </ac:spMkLst>
        </pc:spChg>
        <pc:picChg chg="add mod">
          <ac:chgData name="Rob Sewell" userId="c802df42025d5e1f" providerId="LiveId" clId="{A6815015-8B46-455F-8060-1294FD27D86A}" dt="2022-05-09T11:53:27.674" v="1043" actId="26606"/>
          <ac:picMkLst>
            <pc:docMk/>
            <pc:sldMk cId="3849464300" sldId="676"/>
            <ac:picMk id="5" creationId="{ADF8FD2A-4A52-9E7A-E9C2-1291D1B41AC8}"/>
          </ac:picMkLst>
        </pc:picChg>
        <pc:picChg chg="del">
          <ac:chgData name="Rob Sewell" userId="c802df42025d5e1f" providerId="LiveId" clId="{A6815015-8B46-455F-8060-1294FD27D86A}" dt="2022-05-09T11:53:24.936" v="1041" actId="478"/>
          <ac:picMkLst>
            <pc:docMk/>
            <pc:sldMk cId="3849464300" sldId="676"/>
            <ac:picMk id="6" creationId="{74C99D1B-570D-6845-DA44-81A26BE54811}"/>
          </ac:picMkLst>
        </pc:picChg>
      </pc:sldChg>
      <pc:sldChg chg="addSp delSp modSp add mod addAnim modAnim modNotesTx">
        <pc:chgData name="Rob Sewell" userId="c802df42025d5e1f" providerId="LiveId" clId="{A6815015-8B46-455F-8060-1294FD27D86A}" dt="2022-06-08T15:27:43.825" v="2702" actId="20577"/>
        <pc:sldMkLst>
          <pc:docMk/>
          <pc:sldMk cId="2224124395" sldId="677"/>
        </pc:sldMkLst>
        <pc:spChg chg="mod">
          <ac:chgData name="Rob Sewell" userId="c802df42025d5e1f" providerId="LiveId" clId="{A6815015-8B46-455F-8060-1294FD27D86A}" dt="2022-05-09T11:57:53.940" v="1204" actId="27636"/>
          <ac:spMkLst>
            <pc:docMk/>
            <pc:sldMk cId="2224124395" sldId="677"/>
            <ac:spMk id="2" creationId="{5191E0F2-FE77-51ED-3F72-223B58926E74}"/>
          </ac:spMkLst>
        </pc:spChg>
        <pc:spChg chg="del mod">
          <ac:chgData name="Rob Sewell" userId="c802df42025d5e1f" providerId="LiveId" clId="{A6815015-8B46-455F-8060-1294FD27D86A}" dt="2022-05-09T11:57:23.170" v="1151" actId="478"/>
          <ac:spMkLst>
            <pc:docMk/>
            <pc:sldMk cId="2224124395" sldId="677"/>
            <ac:spMk id="3" creationId="{07D5023A-BA6F-B725-CF78-FD889E577EA6}"/>
          </ac:spMkLst>
        </pc:spChg>
        <pc:spChg chg="add mod">
          <ac:chgData name="Rob Sewell" userId="c802df42025d5e1f" providerId="LiveId" clId="{A6815015-8B46-455F-8060-1294FD27D86A}" dt="2022-05-09T11:57:15.133" v="1149" actId="26606"/>
          <ac:spMkLst>
            <pc:docMk/>
            <pc:sldMk cId="2224124395" sldId="677"/>
            <ac:spMk id="8" creationId="{38BA0BFE-51C0-ED5B-7DD9-B93645833465}"/>
          </ac:spMkLst>
        </pc:spChg>
        <pc:spChg chg="add del mod">
          <ac:chgData name="Rob Sewell" userId="c802df42025d5e1f" providerId="LiveId" clId="{A6815015-8B46-455F-8060-1294FD27D86A}" dt="2022-05-09T11:57:35.082" v="1153" actId="478"/>
          <ac:spMkLst>
            <pc:docMk/>
            <pc:sldMk cId="2224124395" sldId="677"/>
            <ac:spMk id="10" creationId="{532E0730-9093-EA7C-3A9B-D29DB19B54C5}"/>
          </ac:spMkLst>
        </pc:spChg>
        <pc:spChg chg="del">
          <ac:chgData name="Rob Sewell" userId="c802df42025d5e1f" providerId="LiveId" clId="{A6815015-8B46-455F-8060-1294FD27D86A}" dt="2022-05-09T11:57:15.133" v="1149" actId="26606"/>
          <ac:spMkLst>
            <pc:docMk/>
            <pc:sldMk cId="2224124395" sldId="677"/>
            <ac:spMk id="66" creationId="{04812C46-200A-4DEB-A05E-3ED6C68C2387}"/>
          </ac:spMkLst>
        </pc:spChg>
        <pc:spChg chg="del">
          <ac:chgData name="Rob Sewell" userId="c802df42025d5e1f" providerId="LiveId" clId="{A6815015-8B46-455F-8060-1294FD27D86A}" dt="2022-05-09T11:57:15.133" v="1149" actId="26606"/>
          <ac:spMkLst>
            <pc:docMk/>
            <pc:sldMk cId="2224124395" sldId="677"/>
            <ac:spMk id="68" creationId="{A783CD55-1776-4C75-9A8F-D1179C0C7B48}"/>
          </ac:spMkLst>
        </pc:spChg>
        <pc:spChg chg="add">
          <ac:chgData name="Rob Sewell" userId="c802df42025d5e1f" providerId="LiveId" clId="{A6815015-8B46-455F-8060-1294FD27D86A}" dt="2022-05-09T11:57:15.133" v="1149" actId="26606"/>
          <ac:spMkLst>
            <pc:docMk/>
            <pc:sldMk cId="2224124395" sldId="677"/>
            <ac:spMk id="73" creationId="{870A1295-61BC-4214-AA3E-D396673024D0}"/>
          </ac:spMkLst>
        </pc:spChg>
        <pc:grpChg chg="add">
          <ac:chgData name="Rob Sewell" userId="c802df42025d5e1f" providerId="LiveId" clId="{A6815015-8B46-455F-8060-1294FD27D86A}" dt="2022-05-09T11:57:15.133" v="1149" actId="26606"/>
          <ac:grpSpMkLst>
            <pc:docMk/>
            <pc:sldMk cId="2224124395" sldId="677"/>
            <ac:grpSpMk id="75" creationId="{0B139475-2B26-4CA9-9413-DE741E49F7BB}"/>
          </ac:grpSpMkLst>
        </pc:grpChg>
        <pc:picChg chg="del">
          <ac:chgData name="Rob Sewell" userId="c802df42025d5e1f" providerId="LiveId" clId="{A6815015-8B46-455F-8060-1294FD27D86A}" dt="2022-05-09T11:56:27.279" v="1140" actId="478"/>
          <ac:picMkLst>
            <pc:docMk/>
            <pc:sldMk cId="2224124395" sldId="677"/>
            <ac:picMk id="5" creationId="{ADF8FD2A-4A52-9E7A-E9C2-1291D1B41AC8}"/>
          </ac:picMkLst>
        </pc:picChg>
        <pc:picChg chg="add mod ord">
          <ac:chgData name="Rob Sewell" userId="c802df42025d5e1f" providerId="LiveId" clId="{A6815015-8B46-455F-8060-1294FD27D86A}" dt="2022-05-09T11:57:15.133" v="1149" actId="26606"/>
          <ac:picMkLst>
            <pc:docMk/>
            <pc:sldMk cId="2224124395" sldId="677"/>
            <ac:picMk id="7" creationId="{BA0AF083-0B85-0FC0-2EB4-CF4F89F4B038}"/>
          </ac:picMkLst>
        </pc:picChg>
      </pc:sldChg>
      <pc:sldChg chg="addSp delSp modSp add mod ord modNotesTx">
        <pc:chgData name="Rob Sewell" userId="c802df42025d5e1f" providerId="LiveId" clId="{A6815015-8B46-455F-8060-1294FD27D86A}" dt="2022-06-08T15:36:24.660" v="2718" actId="1076"/>
        <pc:sldMkLst>
          <pc:docMk/>
          <pc:sldMk cId="2493242452" sldId="678"/>
        </pc:sldMkLst>
        <pc:spChg chg="mod">
          <ac:chgData name="Rob Sewell" userId="c802df42025d5e1f" providerId="LiveId" clId="{A6815015-8B46-455F-8060-1294FD27D86A}" dt="2022-05-09T11:58:50.622" v="1231" actId="20577"/>
          <ac:spMkLst>
            <pc:docMk/>
            <pc:sldMk cId="2493242452" sldId="678"/>
            <ac:spMk id="2" creationId="{5191E0F2-FE77-51ED-3F72-223B58926E74}"/>
          </ac:spMkLst>
        </pc:spChg>
        <pc:spChg chg="del">
          <ac:chgData name="Rob Sewell" userId="c802df42025d5e1f" providerId="LiveId" clId="{A6815015-8B46-455F-8060-1294FD27D86A}" dt="2022-05-09T11:58:38.149" v="1212" actId="26606"/>
          <ac:spMkLst>
            <pc:docMk/>
            <pc:sldMk cId="2493242452" sldId="678"/>
            <ac:spMk id="3" creationId="{07D5023A-BA6F-B725-CF78-FD889E577EA6}"/>
          </ac:spMkLst>
        </pc:spChg>
        <pc:spChg chg="add del mod">
          <ac:chgData name="Rob Sewell" userId="c802df42025d5e1f" providerId="LiveId" clId="{A6815015-8B46-455F-8060-1294FD27D86A}" dt="2022-06-08T15:34:27.664" v="2712" actId="478"/>
          <ac:spMkLst>
            <pc:docMk/>
            <pc:sldMk cId="2493242452" sldId="678"/>
            <ac:spMk id="7" creationId="{FAC978CB-227E-6A76-86E5-C7848490E5CE}"/>
          </ac:spMkLst>
        </pc:spChg>
        <pc:spChg chg="del">
          <ac:chgData name="Rob Sewell" userId="c802df42025d5e1f" providerId="LiveId" clId="{A6815015-8B46-455F-8060-1294FD27D86A}" dt="2022-05-09T11:58:38.149" v="1212" actId="26606"/>
          <ac:spMkLst>
            <pc:docMk/>
            <pc:sldMk cId="2493242452" sldId="678"/>
            <ac:spMk id="66" creationId="{04812C46-200A-4DEB-A05E-3ED6C68C2387}"/>
          </ac:spMkLst>
        </pc:spChg>
        <pc:spChg chg="del">
          <ac:chgData name="Rob Sewell" userId="c802df42025d5e1f" providerId="LiveId" clId="{A6815015-8B46-455F-8060-1294FD27D86A}" dt="2022-05-09T11:58:38.149" v="1212" actId="26606"/>
          <ac:spMkLst>
            <pc:docMk/>
            <pc:sldMk cId="2493242452" sldId="678"/>
            <ac:spMk id="68" creationId="{A783CD55-1776-4C75-9A8F-D1179C0C7B48}"/>
          </ac:spMkLst>
        </pc:spChg>
        <pc:spChg chg="add">
          <ac:chgData name="Rob Sewell" userId="c802df42025d5e1f" providerId="LiveId" clId="{A6815015-8B46-455F-8060-1294FD27D86A}" dt="2022-05-09T11:58:38.149" v="1212" actId="26606"/>
          <ac:spMkLst>
            <pc:docMk/>
            <pc:sldMk cId="2493242452" sldId="678"/>
            <ac:spMk id="73" creationId="{665DBBEF-238B-476B-96AB-8AAC3224ECEA}"/>
          </ac:spMkLst>
        </pc:spChg>
        <pc:spChg chg="add">
          <ac:chgData name="Rob Sewell" userId="c802df42025d5e1f" providerId="LiveId" clId="{A6815015-8B46-455F-8060-1294FD27D86A}" dt="2022-05-09T11:58:38.149" v="1212" actId="26606"/>
          <ac:spMkLst>
            <pc:docMk/>
            <pc:sldMk cId="2493242452" sldId="678"/>
            <ac:spMk id="75" creationId="{3FCFB1DE-0B7E-48CC-BA90-B2AB0889F9D6}"/>
          </ac:spMkLst>
        </pc:spChg>
        <pc:picChg chg="add del mod">
          <ac:chgData name="Rob Sewell" userId="c802df42025d5e1f" providerId="LiveId" clId="{A6815015-8B46-455F-8060-1294FD27D86A}" dt="2022-06-08T15:35:57.535" v="2714" actId="478"/>
          <ac:picMkLst>
            <pc:docMk/>
            <pc:sldMk cId="2493242452" sldId="678"/>
            <ac:picMk id="4" creationId="{C00F52C9-13DC-8348-CC43-62DDA4F1E9BA}"/>
          </ac:picMkLst>
        </pc:picChg>
        <pc:picChg chg="del">
          <ac:chgData name="Rob Sewell" userId="c802df42025d5e1f" providerId="LiveId" clId="{A6815015-8B46-455F-8060-1294FD27D86A}" dt="2022-05-09T11:58:31.409" v="1210" actId="478"/>
          <ac:picMkLst>
            <pc:docMk/>
            <pc:sldMk cId="2493242452" sldId="678"/>
            <ac:picMk id="5" creationId="{ADF8FD2A-4A52-9E7A-E9C2-1291D1B41AC8}"/>
          </ac:picMkLst>
        </pc:picChg>
        <pc:picChg chg="add del mod">
          <ac:chgData name="Rob Sewell" userId="c802df42025d5e1f" providerId="LiveId" clId="{A6815015-8B46-455F-8060-1294FD27D86A}" dt="2022-06-08T15:34:23.913" v="2711" actId="478"/>
          <ac:picMkLst>
            <pc:docMk/>
            <pc:sldMk cId="2493242452" sldId="678"/>
            <ac:picMk id="6" creationId="{917FF040-5E2D-7D30-01E5-E470B03E042F}"/>
          </ac:picMkLst>
        </pc:picChg>
        <pc:picChg chg="add mod">
          <ac:chgData name="Rob Sewell" userId="c802df42025d5e1f" providerId="LiveId" clId="{A6815015-8B46-455F-8060-1294FD27D86A}" dt="2022-06-08T15:36:24.660" v="2718" actId="1076"/>
          <ac:picMkLst>
            <pc:docMk/>
            <pc:sldMk cId="2493242452" sldId="678"/>
            <ac:picMk id="9" creationId="{BC51837F-EC7B-4CEB-1AE8-72557FAFC94D}"/>
          </ac:picMkLst>
        </pc:picChg>
      </pc:sldChg>
      <pc:sldChg chg="addSp delSp modSp add mod ord delAnim modAnim modNotesTx">
        <pc:chgData name="Rob Sewell" userId="c802df42025d5e1f" providerId="LiveId" clId="{A6815015-8B46-455F-8060-1294FD27D86A}" dt="2022-06-08T15:40:02.739" v="2782" actId="20577"/>
        <pc:sldMkLst>
          <pc:docMk/>
          <pc:sldMk cId="661841674" sldId="679"/>
        </pc:sldMkLst>
        <pc:spChg chg="mod">
          <ac:chgData name="Rob Sewell" userId="c802df42025d5e1f" providerId="LiveId" clId="{A6815015-8B46-455F-8060-1294FD27D86A}" dt="2022-05-09T12:06:34.106" v="1276" actId="20577"/>
          <ac:spMkLst>
            <pc:docMk/>
            <pc:sldMk cId="661841674" sldId="679"/>
            <ac:spMk id="2" creationId="{5191E0F2-FE77-51ED-3F72-223B58926E74}"/>
          </ac:spMkLst>
        </pc:spChg>
        <pc:spChg chg="del">
          <ac:chgData name="Rob Sewell" userId="c802df42025d5e1f" providerId="LiveId" clId="{A6815015-8B46-455F-8060-1294FD27D86A}" dt="2022-05-09T12:00:29.440" v="1237" actId="478"/>
          <ac:spMkLst>
            <pc:docMk/>
            <pc:sldMk cId="661841674" sldId="679"/>
            <ac:spMk id="8" creationId="{38BA0BFE-51C0-ED5B-7DD9-B93645833465}"/>
          </ac:spMkLst>
        </pc:spChg>
        <pc:spChg chg="del">
          <ac:chgData name="Rob Sewell" userId="c802df42025d5e1f" providerId="LiveId" clId="{A6815015-8B46-455F-8060-1294FD27D86A}" dt="2022-05-09T12:06:02.423" v="1245" actId="26606"/>
          <ac:spMkLst>
            <pc:docMk/>
            <pc:sldMk cId="661841674" sldId="679"/>
            <ac:spMk id="73" creationId="{870A1295-61BC-4214-AA3E-D396673024D0}"/>
          </ac:spMkLst>
        </pc:spChg>
        <pc:spChg chg="add del">
          <ac:chgData name="Rob Sewell" userId="c802df42025d5e1f" providerId="LiveId" clId="{A6815015-8B46-455F-8060-1294FD27D86A}" dt="2022-05-09T12:06:11.128" v="1247" actId="26606"/>
          <ac:spMkLst>
            <pc:docMk/>
            <pc:sldMk cId="661841674" sldId="679"/>
            <ac:spMk id="86" creationId="{247AB924-1B87-43FC-B7C7-B112D5C51A0E}"/>
          </ac:spMkLst>
        </pc:spChg>
        <pc:grpChg chg="del">
          <ac:chgData name="Rob Sewell" userId="c802df42025d5e1f" providerId="LiveId" clId="{A6815015-8B46-455F-8060-1294FD27D86A}" dt="2022-05-09T12:06:02.423" v="1245" actId="26606"/>
          <ac:grpSpMkLst>
            <pc:docMk/>
            <pc:sldMk cId="661841674" sldId="679"/>
            <ac:grpSpMk id="75" creationId="{0B139475-2B26-4CA9-9413-DE741E49F7BB}"/>
          </ac:grpSpMkLst>
        </pc:grpChg>
        <pc:picChg chg="add mod ord">
          <ac:chgData name="Rob Sewell" userId="c802df42025d5e1f" providerId="LiveId" clId="{A6815015-8B46-455F-8060-1294FD27D86A}" dt="2022-05-09T12:06:54.606" v="1283" actId="1076"/>
          <ac:picMkLst>
            <pc:docMk/>
            <pc:sldMk cId="661841674" sldId="679"/>
            <ac:picMk id="4" creationId="{FF278265-0991-DF69-D6C3-237736D0E742}"/>
          </ac:picMkLst>
        </pc:picChg>
        <pc:picChg chg="add del mod">
          <ac:chgData name="Rob Sewell" userId="c802df42025d5e1f" providerId="LiveId" clId="{A6815015-8B46-455F-8060-1294FD27D86A}" dt="2022-05-09T12:06:46.689" v="1280" actId="478"/>
          <ac:picMkLst>
            <pc:docMk/>
            <pc:sldMk cId="661841674" sldId="679"/>
            <ac:picMk id="6" creationId="{02D2AD4C-6C4A-352F-E80B-43C2FBA0C8E8}"/>
          </ac:picMkLst>
        </pc:picChg>
        <pc:picChg chg="del">
          <ac:chgData name="Rob Sewell" userId="c802df42025d5e1f" providerId="LiveId" clId="{A6815015-8B46-455F-8060-1294FD27D86A}" dt="2022-05-09T12:05:53.627" v="1244" actId="478"/>
          <ac:picMkLst>
            <pc:docMk/>
            <pc:sldMk cId="661841674" sldId="679"/>
            <ac:picMk id="7" creationId="{BA0AF083-0B85-0FC0-2EB4-CF4F89F4B038}"/>
          </ac:picMkLst>
        </pc:picChg>
        <pc:picChg chg="add del mod">
          <ac:chgData name="Rob Sewell" userId="c802df42025d5e1f" providerId="LiveId" clId="{A6815015-8B46-455F-8060-1294FD27D86A}" dt="2022-05-09T12:06:44.974" v="1279" actId="478"/>
          <ac:picMkLst>
            <pc:docMk/>
            <pc:sldMk cId="661841674" sldId="679"/>
            <ac:picMk id="9" creationId="{E8434F57-A17A-6825-1D0F-3E91D88D8DFA}"/>
          </ac:picMkLst>
        </pc:picChg>
        <pc:picChg chg="add mod">
          <ac:chgData name="Rob Sewell" userId="c802df42025d5e1f" providerId="LiveId" clId="{A6815015-8B46-455F-8060-1294FD27D86A}" dt="2022-05-09T12:07:34.536" v="1292" actId="1076"/>
          <ac:picMkLst>
            <pc:docMk/>
            <pc:sldMk cId="661841674" sldId="679"/>
            <ac:picMk id="21" creationId="{32BEDD3E-CDB4-DA47-A01E-9CAE843154CB}"/>
          </ac:picMkLst>
        </pc:picChg>
        <pc:cxnChg chg="add del">
          <ac:chgData name="Rob Sewell" userId="c802df42025d5e1f" providerId="LiveId" clId="{A6815015-8B46-455F-8060-1294FD27D86A}" dt="2022-05-09T12:06:11.128" v="1247" actId="26606"/>
          <ac:cxnSpMkLst>
            <pc:docMk/>
            <pc:sldMk cId="661841674" sldId="679"/>
            <ac:cxnSpMk id="84" creationId="{99AE2756-0FC4-4155-83E7-58AAAB63E757}"/>
          </ac:cxnSpMkLst>
        </pc:cxnChg>
        <pc:cxnChg chg="add del">
          <ac:chgData name="Rob Sewell" userId="c802df42025d5e1f" providerId="LiveId" clId="{A6815015-8B46-455F-8060-1294FD27D86A}" dt="2022-05-09T12:06:11.128" v="1247" actId="26606"/>
          <ac:cxnSpMkLst>
            <pc:docMk/>
            <pc:sldMk cId="661841674" sldId="679"/>
            <ac:cxnSpMk id="88" creationId="{818DC98F-4057-4645-B948-F604F39A9CFE}"/>
          </ac:cxnSpMkLst>
        </pc:cxnChg>
        <pc:cxnChg chg="add del">
          <ac:chgData name="Rob Sewell" userId="c802df42025d5e1f" providerId="LiveId" clId="{A6815015-8B46-455F-8060-1294FD27D86A}" dt="2022-05-09T12:06:11.128" v="1247" actId="26606"/>
          <ac:cxnSpMkLst>
            <pc:docMk/>
            <pc:sldMk cId="661841674" sldId="679"/>
            <ac:cxnSpMk id="90" creationId="{DAD2B705-4A9B-408D-AA80-4F41045E09DE}"/>
          </ac:cxnSpMkLst>
        </pc:cxnChg>
        <pc:cxnChg chg="add">
          <ac:chgData name="Rob Sewell" userId="c802df42025d5e1f" providerId="LiveId" clId="{A6815015-8B46-455F-8060-1294FD27D86A}" dt="2022-05-09T12:06:11.128" v="1247" actId="26606"/>
          <ac:cxnSpMkLst>
            <pc:docMk/>
            <pc:sldMk cId="661841674" sldId="679"/>
            <ac:cxnSpMk id="95" creationId="{8F880EF2-DF79-4D9D-8F11-E91D48C79741}"/>
          </ac:cxnSpMkLst>
        </pc:cxnChg>
      </pc:sldChg>
      <pc:sldChg chg="delSp modSp add mod modTransition delAnim modAnim">
        <pc:chgData name="Rob Sewell" userId="c802df42025d5e1f" providerId="LiveId" clId="{A6815015-8B46-455F-8060-1294FD27D86A}" dt="2022-05-09T12:13:47.185" v="1315" actId="20577"/>
        <pc:sldMkLst>
          <pc:docMk/>
          <pc:sldMk cId="2254081321" sldId="680"/>
        </pc:sldMkLst>
        <pc:spChg chg="mod">
          <ac:chgData name="Rob Sewell" userId="c802df42025d5e1f" providerId="LiveId" clId="{A6815015-8B46-455F-8060-1294FD27D86A}" dt="2022-05-09T12:13:47.185" v="1315" actId="20577"/>
          <ac:spMkLst>
            <pc:docMk/>
            <pc:sldMk cId="2254081321" sldId="680"/>
            <ac:spMk id="2" creationId="{5191E0F2-FE77-51ED-3F72-223B58926E74}"/>
          </ac:spMkLst>
        </pc:spChg>
        <pc:picChg chg="del">
          <ac:chgData name="Rob Sewell" userId="c802df42025d5e1f" providerId="LiveId" clId="{A6815015-8B46-455F-8060-1294FD27D86A}" dt="2022-05-09T12:07:08.656" v="1285" actId="478"/>
          <ac:picMkLst>
            <pc:docMk/>
            <pc:sldMk cId="2254081321" sldId="680"/>
            <ac:picMk id="4" creationId="{FF278265-0991-DF69-D6C3-237736D0E742}"/>
          </ac:picMkLst>
        </pc:picChg>
        <pc:picChg chg="mod">
          <ac:chgData name="Rob Sewell" userId="c802df42025d5e1f" providerId="LiveId" clId="{A6815015-8B46-455F-8060-1294FD27D86A}" dt="2022-05-09T12:07:20.339" v="1289" actId="14100"/>
          <ac:picMkLst>
            <pc:docMk/>
            <pc:sldMk cId="2254081321" sldId="680"/>
            <ac:picMk id="6" creationId="{02D2AD4C-6C4A-352F-E80B-43C2FBA0C8E8}"/>
          </ac:picMkLst>
        </pc:picChg>
        <pc:picChg chg="del">
          <ac:chgData name="Rob Sewell" userId="c802df42025d5e1f" providerId="LiveId" clId="{A6815015-8B46-455F-8060-1294FD27D86A}" dt="2022-05-09T12:07:07.773" v="1284" actId="478"/>
          <ac:picMkLst>
            <pc:docMk/>
            <pc:sldMk cId="2254081321" sldId="680"/>
            <ac:picMk id="9" creationId="{E8434F57-A17A-6825-1D0F-3E91D88D8DFA}"/>
          </ac:picMkLst>
        </pc:picChg>
      </pc:sldChg>
      <pc:sldChg chg="addSp delSp modSp add mod modTransition modClrScheme delAnim modAnim delDesignElem chgLayout">
        <pc:chgData name="Rob Sewell" userId="c802df42025d5e1f" providerId="LiveId" clId="{A6815015-8B46-455F-8060-1294FD27D86A}" dt="2022-05-09T12:14:16.599" v="1318" actId="478"/>
        <pc:sldMkLst>
          <pc:docMk/>
          <pc:sldMk cId="930616858" sldId="681"/>
        </pc:sldMkLst>
        <pc:spChg chg="del">
          <ac:chgData name="Rob Sewell" userId="c802df42025d5e1f" providerId="LiveId" clId="{A6815015-8B46-455F-8060-1294FD27D86A}" dt="2022-05-09T12:07:53.721" v="1299" actId="478"/>
          <ac:spMkLst>
            <pc:docMk/>
            <pc:sldMk cId="930616858" sldId="681"/>
            <ac:spMk id="2" creationId="{5191E0F2-FE77-51ED-3F72-223B58926E74}"/>
          </ac:spMkLst>
        </pc:spChg>
        <pc:spChg chg="add del mod">
          <ac:chgData name="Rob Sewell" userId="c802df42025d5e1f" providerId="LiveId" clId="{A6815015-8B46-455F-8060-1294FD27D86A}" dt="2022-05-09T12:07:56.194" v="1300" actId="478"/>
          <ac:spMkLst>
            <pc:docMk/>
            <pc:sldMk cId="930616858" sldId="681"/>
            <ac:spMk id="5" creationId="{FBF054DE-9381-D185-A462-5D3493E4D4E1}"/>
          </ac:spMkLst>
        </pc:spChg>
        <pc:spChg chg="add del mod ord">
          <ac:chgData name="Rob Sewell" userId="c802df42025d5e1f" providerId="LiveId" clId="{A6815015-8B46-455F-8060-1294FD27D86A}" dt="2022-05-09T12:14:14.429" v="1317" actId="478"/>
          <ac:spMkLst>
            <pc:docMk/>
            <pc:sldMk cId="930616858" sldId="681"/>
            <ac:spMk id="7" creationId="{BE6C9851-B0E6-B7CB-0E2C-FD79AAC78766}"/>
          </ac:spMkLst>
        </pc:spChg>
        <pc:spChg chg="add del mod ord">
          <ac:chgData name="Rob Sewell" userId="c802df42025d5e1f" providerId="LiveId" clId="{A6815015-8B46-455F-8060-1294FD27D86A}" dt="2022-05-09T12:14:16.599" v="1318" actId="478"/>
          <ac:spMkLst>
            <pc:docMk/>
            <pc:sldMk cId="930616858" sldId="681"/>
            <ac:spMk id="8" creationId="{0796FFA8-85E6-C754-A4AC-04EDB7FF2DF4}"/>
          </ac:spMkLst>
        </pc:spChg>
        <pc:picChg chg="del">
          <ac:chgData name="Rob Sewell" userId="c802df42025d5e1f" providerId="LiveId" clId="{A6815015-8B46-455F-8060-1294FD27D86A}" dt="2022-05-09T12:07:39.239" v="1294" actId="478"/>
          <ac:picMkLst>
            <pc:docMk/>
            <pc:sldMk cId="930616858" sldId="681"/>
            <ac:picMk id="4" creationId="{FF278265-0991-DF69-D6C3-237736D0E742}"/>
          </ac:picMkLst>
        </pc:picChg>
        <pc:picChg chg="del">
          <ac:chgData name="Rob Sewell" userId="c802df42025d5e1f" providerId="LiveId" clId="{A6815015-8B46-455F-8060-1294FD27D86A}" dt="2022-05-09T12:07:37.651" v="1293" actId="478"/>
          <ac:picMkLst>
            <pc:docMk/>
            <pc:sldMk cId="930616858" sldId="681"/>
            <ac:picMk id="6" creationId="{02D2AD4C-6C4A-352F-E80B-43C2FBA0C8E8}"/>
          </ac:picMkLst>
        </pc:picChg>
        <pc:picChg chg="mod">
          <ac:chgData name="Rob Sewell" userId="c802df42025d5e1f" providerId="LiveId" clId="{A6815015-8B46-455F-8060-1294FD27D86A}" dt="2022-05-09T12:07:50.249" v="1298" actId="14100"/>
          <ac:picMkLst>
            <pc:docMk/>
            <pc:sldMk cId="930616858" sldId="681"/>
            <ac:picMk id="9" creationId="{E8434F57-A17A-6825-1D0F-3E91D88D8DFA}"/>
          </ac:picMkLst>
        </pc:picChg>
        <pc:cxnChg chg="del">
          <ac:chgData name="Rob Sewell" userId="c802df42025d5e1f" providerId="LiveId" clId="{A6815015-8B46-455F-8060-1294FD27D86A}" dt="2022-05-09T12:14:08.834" v="1316" actId="700"/>
          <ac:cxnSpMkLst>
            <pc:docMk/>
            <pc:sldMk cId="930616858" sldId="681"/>
            <ac:cxnSpMk id="95" creationId="{8F880EF2-DF79-4D9D-8F11-E91D48C79741}"/>
          </ac:cxnSpMkLst>
        </pc:cxnChg>
      </pc:sldChg>
      <pc:sldChg chg="modSp new mod ord">
        <pc:chgData name="Rob Sewell" userId="c802df42025d5e1f" providerId="LiveId" clId="{A6815015-8B46-455F-8060-1294FD27D86A}" dt="2022-06-08T15:28:02.704" v="2705"/>
        <pc:sldMkLst>
          <pc:docMk/>
          <pc:sldMk cId="3929385993" sldId="682"/>
        </pc:sldMkLst>
        <pc:spChg chg="mod">
          <ac:chgData name="Rob Sewell" userId="c802df42025d5e1f" providerId="LiveId" clId="{A6815015-8B46-455F-8060-1294FD27D86A}" dt="2022-05-13T13:43:03.828" v="1344" actId="20577"/>
          <ac:spMkLst>
            <pc:docMk/>
            <pc:sldMk cId="3929385993" sldId="682"/>
            <ac:spMk id="2" creationId="{1B08261D-E9A3-3BCF-0FE2-DD6DD6E81FA5}"/>
          </ac:spMkLst>
        </pc:spChg>
      </pc:sldChg>
      <pc:sldChg chg="modSp add mod modShow">
        <pc:chgData name="Rob Sewell" userId="c802df42025d5e1f" providerId="LiveId" clId="{A6815015-8B46-455F-8060-1294FD27D86A}" dt="2022-06-08T15:45:13.234" v="2972" actId="729"/>
        <pc:sldMkLst>
          <pc:docMk/>
          <pc:sldMk cId="84597614" sldId="683"/>
        </pc:sldMkLst>
        <pc:spChg chg="mod">
          <ac:chgData name="Rob Sewell" userId="c802df42025d5e1f" providerId="LiveId" clId="{A6815015-8B46-455F-8060-1294FD27D86A}" dt="2022-05-13T13:58:41.949" v="1926"/>
          <ac:spMkLst>
            <pc:docMk/>
            <pc:sldMk cId="84597614" sldId="683"/>
            <ac:spMk id="4" creationId="{2B167248-C99C-E892-89E1-4CBB81F02F90}"/>
          </ac:spMkLst>
        </pc:spChg>
        <pc:spChg chg="mod">
          <ac:chgData name="Rob Sewell" userId="c802df42025d5e1f" providerId="LiveId" clId="{A6815015-8B46-455F-8060-1294FD27D86A}" dt="2022-05-13T13:58:57.725" v="1944" actId="27636"/>
          <ac:spMkLst>
            <pc:docMk/>
            <pc:sldMk cId="84597614" sldId="683"/>
            <ac:spMk id="5" creationId="{2CACAFC7-78CB-98F9-FEF3-D3E8C9FF6E6F}"/>
          </ac:spMkLst>
        </pc:spChg>
      </pc:sldChg>
      <pc:sldChg chg="addSp delSp modSp new mod setBg modNotesTx">
        <pc:chgData name="Rob Sewell" userId="c802df42025d5e1f" providerId="LiveId" clId="{A6815015-8B46-455F-8060-1294FD27D86A}" dt="2022-06-08T14:51:08.630" v="2116" actId="20577"/>
        <pc:sldMkLst>
          <pc:docMk/>
          <pc:sldMk cId="2301795144" sldId="684"/>
        </pc:sldMkLst>
        <pc:spChg chg="del">
          <ac:chgData name="Rob Sewell" userId="c802df42025d5e1f" providerId="LiveId" clId="{A6815015-8B46-455F-8060-1294FD27D86A}" dt="2022-05-24T13:51:37.068" v="1947" actId="478"/>
          <ac:spMkLst>
            <pc:docMk/>
            <pc:sldMk cId="2301795144" sldId="684"/>
            <ac:spMk id="2" creationId="{DC32F19E-1ACC-22BD-93A3-E14958524F91}"/>
          </ac:spMkLst>
        </pc:spChg>
        <pc:spChg chg="del">
          <ac:chgData name="Rob Sewell" userId="c802df42025d5e1f" providerId="LiveId" clId="{A6815015-8B46-455F-8060-1294FD27D86A}" dt="2022-05-24T13:51:34.787" v="1946" actId="478"/>
          <ac:spMkLst>
            <pc:docMk/>
            <pc:sldMk cId="2301795144" sldId="684"/>
            <ac:spMk id="3" creationId="{13BCFEF8-0E33-1079-F823-6490CF7C71DB}"/>
          </ac:spMkLst>
        </pc:spChg>
        <pc:spChg chg="add del">
          <ac:chgData name="Rob Sewell" userId="c802df42025d5e1f" providerId="LiveId" clId="{A6815015-8B46-455F-8060-1294FD27D86A}" dt="2022-05-24T13:53:25.655" v="1962" actId="26606"/>
          <ac:spMkLst>
            <pc:docMk/>
            <pc:sldMk cId="2301795144" sldId="684"/>
            <ac:spMk id="10" creationId="{B670DBD5-770C-4383-9F54-5B86E86BD5BB}"/>
          </ac:spMkLst>
        </pc:spChg>
        <pc:spChg chg="add del">
          <ac:chgData name="Rob Sewell" userId="c802df42025d5e1f" providerId="LiveId" clId="{A6815015-8B46-455F-8060-1294FD27D86A}" dt="2022-05-24T13:53:20.718" v="1957" actId="26606"/>
          <ac:spMkLst>
            <pc:docMk/>
            <pc:sldMk cId="2301795144" sldId="684"/>
            <ac:spMk id="15" creationId="{8B089790-F4B6-46A7-BB28-7B74A9A9EFDC}"/>
          </ac:spMkLst>
        </pc:spChg>
        <pc:spChg chg="add del">
          <ac:chgData name="Rob Sewell" userId="c802df42025d5e1f" providerId="LiveId" clId="{A6815015-8B46-455F-8060-1294FD27D86A}" dt="2022-05-24T13:53:23.418" v="1959" actId="26606"/>
          <ac:spMkLst>
            <pc:docMk/>
            <pc:sldMk cId="2301795144" sldId="684"/>
            <ac:spMk id="23" creationId="{C83A5C14-ED91-4CD1-809E-D29FF97C9AF5}"/>
          </ac:spMkLst>
        </pc:spChg>
        <pc:spChg chg="add del">
          <ac:chgData name="Rob Sewell" userId="c802df42025d5e1f" providerId="LiveId" clId="{A6815015-8B46-455F-8060-1294FD27D86A}" dt="2022-05-24T13:53:23.418" v="1959" actId="26606"/>
          <ac:spMkLst>
            <pc:docMk/>
            <pc:sldMk cId="2301795144" sldId="684"/>
            <ac:spMk id="24" creationId="{56065185-5C34-4F86-AA96-AA4D065B0EF4}"/>
          </ac:spMkLst>
        </pc:spChg>
        <pc:spChg chg="add del">
          <ac:chgData name="Rob Sewell" userId="c802df42025d5e1f" providerId="LiveId" clId="{A6815015-8B46-455F-8060-1294FD27D86A}" dt="2022-05-24T13:53:25.653" v="1961" actId="26606"/>
          <ac:spMkLst>
            <pc:docMk/>
            <pc:sldMk cId="2301795144" sldId="684"/>
            <ac:spMk id="26" creationId="{B670DBD5-770C-4383-9F54-5B86E86BD5BB}"/>
          </ac:spMkLst>
        </pc:spChg>
        <pc:spChg chg="add">
          <ac:chgData name="Rob Sewell" userId="c802df42025d5e1f" providerId="LiveId" clId="{A6815015-8B46-455F-8060-1294FD27D86A}" dt="2022-05-24T13:53:25.655" v="1962" actId="26606"/>
          <ac:spMkLst>
            <pc:docMk/>
            <pc:sldMk cId="2301795144" sldId="684"/>
            <ac:spMk id="28" creationId="{A2509F26-B5DC-4BA7-B476-4CB044237A2E}"/>
          </ac:spMkLst>
        </pc:spChg>
        <pc:spChg chg="add">
          <ac:chgData name="Rob Sewell" userId="c802df42025d5e1f" providerId="LiveId" clId="{A6815015-8B46-455F-8060-1294FD27D86A}" dt="2022-05-24T13:53:25.655" v="1962" actId="26606"/>
          <ac:spMkLst>
            <pc:docMk/>
            <pc:sldMk cId="2301795144" sldId="684"/>
            <ac:spMk id="29" creationId="{DB103EB1-B135-4526-B883-33228FC27FF1}"/>
          </ac:spMkLst>
        </pc:spChg>
        <pc:grpChg chg="add del">
          <ac:chgData name="Rob Sewell" userId="c802df42025d5e1f" providerId="LiveId" clId="{A6815015-8B46-455F-8060-1294FD27D86A}" dt="2022-05-24T13:53:20.718" v="1957" actId="26606"/>
          <ac:grpSpMkLst>
            <pc:docMk/>
            <pc:sldMk cId="2301795144" sldId="684"/>
            <ac:grpSpMk id="17" creationId="{9DE3F54D-33BC-4382-A2AB-5E002F0F1166}"/>
          </ac:grpSpMkLst>
        </pc:grpChg>
        <pc:picChg chg="add mod">
          <ac:chgData name="Rob Sewell" userId="c802df42025d5e1f" providerId="LiveId" clId="{A6815015-8B46-455F-8060-1294FD27D86A}" dt="2022-05-24T13:53:25.655" v="1962" actId="26606"/>
          <ac:picMkLst>
            <pc:docMk/>
            <pc:sldMk cId="2301795144" sldId="684"/>
            <ac:picMk id="5" creationId="{9D27D6A0-65C8-43F7-FE17-6AB27388CF18}"/>
          </ac:picMkLst>
        </pc:picChg>
      </pc:sldChg>
      <pc:sldChg chg="modSp mod">
        <pc:chgData name="Rob Sewell" userId="c802df42025d5e1f" providerId="LiveId" clId="{A6815015-8B46-455F-8060-1294FD27D86A}" dt="2022-06-08T15:47:07.138" v="2981"/>
        <pc:sldMkLst>
          <pc:docMk/>
          <pc:sldMk cId="615581965" sldId="685"/>
        </pc:sldMkLst>
        <pc:spChg chg="mod">
          <ac:chgData name="Rob Sewell" userId="c802df42025d5e1f" providerId="LiveId" clId="{A6815015-8B46-455F-8060-1294FD27D86A}" dt="2022-06-08T15:46:59.484" v="2980"/>
          <ac:spMkLst>
            <pc:docMk/>
            <pc:sldMk cId="615581965" sldId="685"/>
            <ac:spMk id="5" creationId="{2CACAFC7-78CB-98F9-FEF3-D3E8C9FF6E6F}"/>
          </ac:spMkLst>
        </pc:spChg>
        <pc:picChg chg="mod">
          <ac:chgData name="Rob Sewell" userId="c802df42025d5e1f" providerId="LiveId" clId="{A6815015-8B46-455F-8060-1294FD27D86A}" dt="2022-06-08T15:47:07.138" v="2981"/>
          <ac:picMkLst>
            <pc:docMk/>
            <pc:sldMk cId="615581965" sldId="685"/>
            <ac:picMk id="3" creationId="{3030C155-30C8-4C77-B336-E6679DCA6858}"/>
          </ac:picMkLst>
        </pc:picChg>
      </pc:sldChg>
      <pc:sldChg chg="add modNotesTx">
        <pc:chgData name="Rob Sewell" userId="c802df42025d5e1f" providerId="LiveId" clId="{A6815015-8B46-455F-8060-1294FD27D86A}" dt="2022-06-08T15:19:09.026" v="2509" actId="20577"/>
        <pc:sldMkLst>
          <pc:docMk/>
          <pc:sldMk cId="1116372955" sldId="686"/>
        </pc:sldMkLst>
      </pc:sldChg>
      <pc:sldChg chg="addSp delSp modSp add mod modShow modNotesTx">
        <pc:chgData name="Rob Sewell" userId="c802df42025d5e1f" providerId="LiveId" clId="{A6815015-8B46-455F-8060-1294FD27D86A}" dt="2022-06-16T11:25:46.014" v="2986" actId="729"/>
        <pc:sldMkLst>
          <pc:docMk/>
          <pc:sldMk cId="3887296839" sldId="687"/>
        </pc:sldMkLst>
        <pc:spChg chg="mod">
          <ac:chgData name="Rob Sewell" userId="c802df42025d5e1f" providerId="LiveId" clId="{A6815015-8B46-455F-8060-1294FD27D86A}" dt="2022-06-08T15:03:16.553" v="2414" actId="20577"/>
          <ac:spMkLst>
            <pc:docMk/>
            <pc:sldMk cId="3887296839" sldId="687"/>
            <ac:spMk id="2" creationId="{5191E0F2-FE77-51ED-3F72-223B58926E74}"/>
          </ac:spMkLst>
        </pc:spChg>
        <pc:grpChg chg="del mod">
          <ac:chgData name="Rob Sewell" userId="c802df42025d5e1f" providerId="LiveId" clId="{A6815015-8B46-455F-8060-1294FD27D86A}" dt="2022-06-08T15:03:40.144" v="2425"/>
          <ac:grpSpMkLst>
            <pc:docMk/>
            <pc:sldMk cId="3887296839" sldId="687"/>
            <ac:grpSpMk id="14" creationId="{F60F1B0A-D9FD-C1B3-6ED3-B877CD8CF415}"/>
          </ac:grpSpMkLst>
        </pc:grpChg>
        <pc:grpChg chg="del mod">
          <ac:chgData name="Rob Sewell" userId="c802df42025d5e1f" providerId="LiveId" clId="{A6815015-8B46-455F-8060-1294FD27D86A}" dt="2022-06-08T15:03:40.144" v="2425"/>
          <ac:grpSpMkLst>
            <pc:docMk/>
            <pc:sldMk cId="3887296839" sldId="687"/>
            <ac:grpSpMk id="15" creationId="{92BBF5DA-918F-5404-5A46-57D9B0A9D87B}"/>
          </ac:grpSpMkLst>
        </pc:grpChg>
        <pc:grpChg chg="mod">
          <ac:chgData name="Rob Sewell" userId="c802df42025d5e1f" providerId="LiveId" clId="{A6815015-8B46-455F-8060-1294FD27D86A}" dt="2022-06-08T15:03:40.144" v="2425"/>
          <ac:grpSpMkLst>
            <pc:docMk/>
            <pc:sldMk cId="3887296839" sldId="687"/>
            <ac:grpSpMk id="16" creationId="{8A1022B8-4B9D-8847-9BB2-3AAFEF4B5768}"/>
          </ac:grpSpMkLst>
        </pc:grpChg>
        <pc:grpChg chg="mod">
          <ac:chgData name="Rob Sewell" userId="c802df42025d5e1f" providerId="LiveId" clId="{A6815015-8B46-455F-8060-1294FD27D86A}" dt="2022-06-08T15:03:40.144" v="2425"/>
          <ac:grpSpMkLst>
            <pc:docMk/>
            <pc:sldMk cId="3887296839" sldId="687"/>
            <ac:grpSpMk id="17" creationId="{726F7746-8149-AA34-C380-A6DEE3BB92CF}"/>
          </ac:grpSpMkLst>
        </pc:grpChg>
        <pc:grpChg chg="del mod">
          <ac:chgData name="Rob Sewell" userId="c802df42025d5e1f" providerId="LiveId" clId="{A6815015-8B46-455F-8060-1294FD27D86A}" dt="2022-06-08T15:04:34.231" v="2433"/>
          <ac:grpSpMkLst>
            <pc:docMk/>
            <pc:sldMk cId="3887296839" sldId="687"/>
            <ac:grpSpMk id="23" creationId="{7336B45C-F717-7552-26CC-7009D5CBC13B}"/>
          </ac:grpSpMkLst>
        </pc:grpChg>
        <pc:grpChg chg="del mod">
          <ac:chgData name="Rob Sewell" userId="c802df42025d5e1f" providerId="LiveId" clId="{A6815015-8B46-455F-8060-1294FD27D86A}" dt="2022-06-08T15:04:46.006" v="2446"/>
          <ac:grpSpMkLst>
            <pc:docMk/>
            <pc:sldMk cId="3887296839" sldId="687"/>
            <ac:grpSpMk id="25" creationId="{A5AB043E-0CBF-5B0A-53B5-A7305349371C}"/>
          </ac:grpSpMkLst>
        </pc:grpChg>
        <pc:grpChg chg="del mod">
          <ac:chgData name="Rob Sewell" userId="c802df42025d5e1f" providerId="LiveId" clId="{A6815015-8B46-455F-8060-1294FD27D86A}" dt="2022-06-08T15:04:54.871" v="2455"/>
          <ac:grpSpMkLst>
            <pc:docMk/>
            <pc:sldMk cId="3887296839" sldId="687"/>
            <ac:grpSpMk id="38" creationId="{E65352FD-8A8D-D1D0-7F81-D550B5266C79}"/>
          </ac:grpSpMkLst>
        </pc:grpChg>
        <pc:grpChg chg="del mod">
          <ac:chgData name="Rob Sewell" userId="c802df42025d5e1f" providerId="LiveId" clId="{A6815015-8B46-455F-8060-1294FD27D86A}" dt="2022-06-08T15:04:54.871" v="2455"/>
          <ac:grpSpMkLst>
            <pc:docMk/>
            <pc:sldMk cId="3887296839" sldId="687"/>
            <ac:grpSpMk id="42" creationId="{EA62C560-6A7B-A562-BE4A-6D66B8E82277}"/>
          </ac:grpSpMkLst>
        </pc:grpChg>
        <pc:grpChg chg="del mod">
          <ac:chgData name="Rob Sewell" userId="c802df42025d5e1f" providerId="LiveId" clId="{A6815015-8B46-455F-8060-1294FD27D86A}" dt="2022-06-08T15:04:57.511" v="2459"/>
          <ac:grpSpMkLst>
            <pc:docMk/>
            <pc:sldMk cId="3887296839" sldId="687"/>
            <ac:grpSpMk id="46" creationId="{6BAAE514-F3F8-CEAF-17F5-E61FC6342CFC}"/>
          </ac:grpSpMkLst>
        </pc:grpChg>
        <pc:grpChg chg="del mod">
          <ac:chgData name="Rob Sewell" userId="c802df42025d5e1f" providerId="LiveId" clId="{A6815015-8B46-455F-8060-1294FD27D86A}" dt="2022-06-08T15:05:07.603" v="2461"/>
          <ac:grpSpMkLst>
            <pc:docMk/>
            <pc:sldMk cId="3887296839" sldId="687"/>
            <ac:grpSpMk id="50" creationId="{330AC392-4462-59DF-3DF7-830FD2C5F018}"/>
          </ac:grpSpMkLst>
        </pc:grpChg>
        <pc:grpChg chg="del mod">
          <ac:chgData name="Rob Sewell" userId="c802df42025d5e1f" providerId="LiveId" clId="{A6815015-8B46-455F-8060-1294FD27D86A}" dt="2022-06-08T15:05:19.361" v="2464"/>
          <ac:grpSpMkLst>
            <pc:docMk/>
            <pc:sldMk cId="3887296839" sldId="687"/>
            <ac:grpSpMk id="52" creationId="{2C90D10A-20A6-BE2C-BC53-2CD2E2806A7E}"/>
          </ac:grpSpMkLst>
        </pc:grpChg>
        <pc:grpChg chg="mod">
          <ac:chgData name="Rob Sewell" userId="c802df42025d5e1f" providerId="LiveId" clId="{A6815015-8B46-455F-8060-1294FD27D86A}" dt="2022-06-08T15:05:19.361" v="2464"/>
          <ac:grpSpMkLst>
            <pc:docMk/>
            <pc:sldMk cId="3887296839" sldId="687"/>
            <ac:grpSpMk id="55" creationId="{A649527B-C89A-0018-B877-13362DF05AA7}"/>
          </ac:grpSpMkLst>
        </pc:grpChg>
        <pc:grpChg chg="del mod">
          <ac:chgData name="Rob Sewell" userId="c802df42025d5e1f" providerId="LiveId" clId="{A6815015-8B46-455F-8060-1294FD27D86A}" dt="2022-06-08T15:26:44.757" v="2617"/>
          <ac:grpSpMkLst>
            <pc:docMk/>
            <pc:sldMk cId="3887296839" sldId="687"/>
            <ac:grpSpMk id="58" creationId="{9DC1AC7A-547E-2469-2018-6116A4481F38}"/>
          </ac:grpSpMkLst>
        </pc:grpChg>
        <pc:grpChg chg="del mod">
          <ac:chgData name="Rob Sewell" userId="c802df42025d5e1f" providerId="LiveId" clId="{A6815015-8B46-455F-8060-1294FD27D86A}" dt="2022-06-08T15:26:49.061" v="2622"/>
          <ac:grpSpMkLst>
            <pc:docMk/>
            <pc:sldMk cId="3887296839" sldId="687"/>
            <ac:grpSpMk id="61" creationId="{EDD947BA-AE21-E49A-50AE-F4BDD08E4C1B}"/>
          </ac:grpSpMkLst>
        </pc:grpChg>
        <pc:grpChg chg="mod">
          <ac:chgData name="Rob Sewell" userId="c802df42025d5e1f" providerId="LiveId" clId="{A6815015-8B46-455F-8060-1294FD27D86A}" dt="2022-06-08T15:26:49.061" v="2622"/>
          <ac:grpSpMkLst>
            <pc:docMk/>
            <pc:sldMk cId="3887296839" sldId="687"/>
            <ac:grpSpMk id="67" creationId="{E01BF6EB-0D2D-82B8-3677-20265971A032}"/>
          </ac:grpSpMkLst>
        </pc:grpChg>
        <pc:picChg chg="del">
          <ac:chgData name="Rob Sewell" userId="c802df42025d5e1f" providerId="LiveId" clId="{A6815015-8B46-455F-8060-1294FD27D86A}" dt="2022-06-08T15:03:12.534" v="2407" actId="478"/>
          <ac:picMkLst>
            <pc:docMk/>
            <pc:sldMk cId="3887296839" sldId="687"/>
            <ac:picMk id="5" creationId="{ADF8FD2A-4A52-9E7A-E9C2-1291D1B41AC8}"/>
          </ac:picMkLst>
        </pc:picChg>
        <pc:inkChg chg="add mod">
          <ac:chgData name="Rob Sewell" userId="c802df42025d5e1f" providerId="LiveId" clId="{A6815015-8B46-455F-8060-1294FD27D86A}" dt="2022-06-08T15:03:40.144" v="2425"/>
          <ac:inkMkLst>
            <pc:docMk/>
            <pc:sldMk cId="3887296839" sldId="687"/>
            <ac:inkMk id="3" creationId="{0EDF6675-E690-ADF0-14F5-B9451D8F207B}"/>
          </ac:inkMkLst>
        </pc:inkChg>
        <pc:inkChg chg="add mod">
          <ac:chgData name="Rob Sewell" userId="c802df42025d5e1f" providerId="LiveId" clId="{A6815015-8B46-455F-8060-1294FD27D86A}" dt="2022-06-08T15:03:40.144" v="2425"/>
          <ac:inkMkLst>
            <pc:docMk/>
            <pc:sldMk cId="3887296839" sldId="687"/>
            <ac:inkMk id="4" creationId="{C61EDFA1-0DD1-98EC-0A1C-89E68FD9FFFD}"/>
          </ac:inkMkLst>
        </pc:inkChg>
        <pc:inkChg chg="add mod">
          <ac:chgData name="Rob Sewell" userId="c802df42025d5e1f" providerId="LiveId" clId="{A6815015-8B46-455F-8060-1294FD27D86A}" dt="2022-06-08T15:03:40.144" v="2425"/>
          <ac:inkMkLst>
            <pc:docMk/>
            <pc:sldMk cId="3887296839" sldId="687"/>
            <ac:inkMk id="6" creationId="{386D245E-7D20-B315-70FF-D52AD4E619D6}"/>
          </ac:inkMkLst>
        </pc:inkChg>
        <pc:inkChg chg="add mod">
          <ac:chgData name="Rob Sewell" userId="c802df42025d5e1f" providerId="LiveId" clId="{A6815015-8B46-455F-8060-1294FD27D86A}" dt="2022-06-08T15:03:40.144" v="2425"/>
          <ac:inkMkLst>
            <pc:docMk/>
            <pc:sldMk cId="3887296839" sldId="687"/>
            <ac:inkMk id="7" creationId="{A2908A9E-A73B-D9EF-5850-F64AA667C8FF}"/>
          </ac:inkMkLst>
        </pc:inkChg>
        <pc:inkChg chg="add mod">
          <ac:chgData name="Rob Sewell" userId="c802df42025d5e1f" providerId="LiveId" clId="{A6815015-8B46-455F-8060-1294FD27D86A}" dt="2022-06-08T15:03:40.144" v="2425"/>
          <ac:inkMkLst>
            <pc:docMk/>
            <pc:sldMk cId="3887296839" sldId="687"/>
            <ac:inkMk id="8" creationId="{6206B205-68C1-E7AE-8D6A-A43F05581637}"/>
          </ac:inkMkLst>
        </pc:inkChg>
        <pc:inkChg chg="add mod">
          <ac:chgData name="Rob Sewell" userId="c802df42025d5e1f" providerId="LiveId" clId="{A6815015-8B46-455F-8060-1294FD27D86A}" dt="2022-06-08T15:03:40.144" v="2425"/>
          <ac:inkMkLst>
            <pc:docMk/>
            <pc:sldMk cId="3887296839" sldId="687"/>
            <ac:inkMk id="9" creationId="{476F964A-BE5B-7AFD-8943-3C9AE6A5DF4B}"/>
          </ac:inkMkLst>
        </pc:inkChg>
        <pc:inkChg chg="add mod">
          <ac:chgData name="Rob Sewell" userId="c802df42025d5e1f" providerId="LiveId" clId="{A6815015-8B46-455F-8060-1294FD27D86A}" dt="2022-06-08T15:03:40.144" v="2425"/>
          <ac:inkMkLst>
            <pc:docMk/>
            <pc:sldMk cId="3887296839" sldId="687"/>
            <ac:inkMk id="10" creationId="{41DE87FC-3B04-05A1-D507-9112183EC52D}"/>
          </ac:inkMkLst>
        </pc:inkChg>
        <pc:inkChg chg="add mod">
          <ac:chgData name="Rob Sewell" userId="c802df42025d5e1f" providerId="LiveId" clId="{A6815015-8B46-455F-8060-1294FD27D86A}" dt="2022-06-08T15:03:40.144" v="2425"/>
          <ac:inkMkLst>
            <pc:docMk/>
            <pc:sldMk cId="3887296839" sldId="687"/>
            <ac:inkMk id="11" creationId="{D036D91B-A6C1-50FB-3D25-D2507FF21373}"/>
          </ac:inkMkLst>
        </pc:inkChg>
        <pc:inkChg chg="add mod">
          <ac:chgData name="Rob Sewell" userId="c802df42025d5e1f" providerId="LiveId" clId="{A6815015-8B46-455F-8060-1294FD27D86A}" dt="2022-06-08T15:03:40.144" v="2425"/>
          <ac:inkMkLst>
            <pc:docMk/>
            <pc:sldMk cId="3887296839" sldId="687"/>
            <ac:inkMk id="12" creationId="{A29EBECB-8001-F6A5-9655-1873E2B2B439}"/>
          </ac:inkMkLst>
        </pc:inkChg>
        <pc:inkChg chg="add mod">
          <ac:chgData name="Rob Sewell" userId="c802df42025d5e1f" providerId="LiveId" clId="{A6815015-8B46-455F-8060-1294FD27D86A}" dt="2022-06-08T15:03:40.144" v="2425"/>
          <ac:inkMkLst>
            <pc:docMk/>
            <pc:sldMk cId="3887296839" sldId="687"/>
            <ac:inkMk id="13" creationId="{5D140D02-69AA-E1F0-3A19-B03EF751E0CF}"/>
          </ac:inkMkLst>
        </pc:inkChg>
        <pc:inkChg chg="add">
          <ac:chgData name="Rob Sewell" userId="c802df42025d5e1f" providerId="LiveId" clId="{A6815015-8B46-455F-8060-1294FD27D86A}" dt="2022-06-08T15:04:19.491" v="2426" actId="9405"/>
          <ac:inkMkLst>
            <pc:docMk/>
            <pc:sldMk cId="3887296839" sldId="687"/>
            <ac:inkMk id="18" creationId="{D1C0A417-6F92-5F5F-E671-37061CDE2409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19" creationId="{274AF3D6-A692-8CF3-4917-4B438440C9CB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20" creationId="{F37BA964-F51B-5085-CAA1-5497132B4374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21" creationId="{CFE26948-FA27-F387-97C8-FA71C9248814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22" creationId="{FE7BA464-F69D-30DC-0B88-8DAFA30E5643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24" creationId="{34EB379B-1EED-BC7B-575A-80045C1D8C2E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26" creationId="{9612697D-FFB2-B177-E613-B1F2D420D745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27" creationId="{81185CDA-AE16-37E8-0FAD-C0DEFD731E98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28" creationId="{68C45235-9651-EC0E-65E9-4BA4675423E3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29" creationId="{60CA8FBC-2907-5A55-5E29-4739CE6333FD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30" creationId="{6B9FF56A-06B0-BE36-615E-29290B2F3D8A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31" creationId="{763DA3AB-2021-73CD-F376-020DE5904F54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32" creationId="{00E3309D-D631-FAD0-5329-051330974472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33" creationId="{0D229321-648F-A862-0335-0198AA2F3322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34" creationId="{C247C45C-7C16-4364-C5AB-82632BACB084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35" creationId="{348C9494-9694-35E4-12ED-D595D539499D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36" creationId="{C302E876-5832-470D-BA1B-2D486327C6C2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37" creationId="{C3177B45-1756-06FB-AF0C-B0D1A9187AD1}"/>
          </ac:inkMkLst>
        </pc:inkChg>
        <pc:inkChg chg="add del">
          <ac:chgData name="Rob Sewell" userId="c802df42025d5e1f" providerId="LiveId" clId="{A6815015-8B46-455F-8060-1294FD27D86A}" dt="2022-06-08T15:04:49.358" v="2448" actId="9405"/>
          <ac:inkMkLst>
            <pc:docMk/>
            <pc:sldMk cId="3887296839" sldId="687"/>
            <ac:inkMk id="39" creationId="{EEECE800-F148-D3A9-2966-D94E5712560E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40" creationId="{1369F8F5-82C7-377F-975E-D9ABD84440FA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41" creationId="{1A76026E-A9CD-977D-0D6A-61E9835F851D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43" creationId="{85F28CCD-83E6-C1AE-D771-26B510F78954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44" creationId="{C27A9BEE-D11E-583F-E7CC-0B6776E81601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45" creationId="{C8738DAA-D024-F60C-EF04-69B2E7F55A65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47" creationId="{29FDE953-B6FB-72CD-8974-DC41A45197C8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48" creationId="{8DE3CF24-9602-1651-FE55-3292C845E6B9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49" creationId="{903EEC1E-13D4-901F-6F23-DDDA33959142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51" creationId="{2C6EBE49-C3D1-775D-9233-BEF0892483F8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53" creationId="{8A19D8F4-314A-6CFB-FC4D-3394EF4EEECB}"/>
          </ac:inkMkLst>
        </pc:inkChg>
        <pc:inkChg chg="add mod">
          <ac:chgData name="Rob Sewell" userId="c802df42025d5e1f" providerId="LiveId" clId="{A6815015-8B46-455F-8060-1294FD27D86A}" dt="2022-06-08T15:05:19.361" v="2464"/>
          <ac:inkMkLst>
            <pc:docMk/>
            <pc:sldMk cId="3887296839" sldId="687"/>
            <ac:inkMk id="54" creationId="{30130631-2DFE-8535-239D-68EC8E5B8443}"/>
          </ac:inkMkLst>
        </pc:inkChg>
        <pc:inkChg chg="add mod">
          <ac:chgData name="Rob Sewell" userId="c802df42025d5e1f" providerId="LiveId" clId="{A6815015-8B46-455F-8060-1294FD27D86A}" dt="2022-06-08T15:26:49.061" v="2622"/>
          <ac:inkMkLst>
            <pc:docMk/>
            <pc:sldMk cId="3887296839" sldId="687"/>
            <ac:inkMk id="56" creationId="{D34675A4-8355-1165-8ED9-1236A2E90665}"/>
          </ac:inkMkLst>
        </pc:inkChg>
        <pc:inkChg chg="add mod">
          <ac:chgData name="Rob Sewell" userId="c802df42025d5e1f" providerId="LiveId" clId="{A6815015-8B46-455F-8060-1294FD27D86A}" dt="2022-06-08T15:26:49.061" v="2622"/>
          <ac:inkMkLst>
            <pc:docMk/>
            <pc:sldMk cId="3887296839" sldId="687"/>
            <ac:inkMk id="57" creationId="{0BF5EB0B-5C19-DA2C-3505-6B6B002609BA}"/>
          </ac:inkMkLst>
        </pc:inkChg>
        <pc:inkChg chg="add mod">
          <ac:chgData name="Rob Sewell" userId="c802df42025d5e1f" providerId="LiveId" clId="{A6815015-8B46-455F-8060-1294FD27D86A}" dt="2022-06-08T15:26:49.061" v="2622"/>
          <ac:inkMkLst>
            <pc:docMk/>
            <pc:sldMk cId="3887296839" sldId="687"/>
            <ac:inkMk id="59" creationId="{49F35682-FE22-0A4A-E649-30FB4D5E49A5}"/>
          </ac:inkMkLst>
        </pc:inkChg>
        <pc:inkChg chg="add mod">
          <ac:chgData name="Rob Sewell" userId="c802df42025d5e1f" providerId="LiveId" clId="{A6815015-8B46-455F-8060-1294FD27D86A}" dt="2022-06-08T15:26:49.061" v="2622"/>
          <ac:inkMkLst>
            <pc:docMk/>
            <pc:sldMk cId="3887296839" sldId="687"/>
            <ac:inkMk id="60" creationId="{AE848A58-1EBB-7A9C-C2D8-D35CECED2970}"/>
          </ac:inkMkLst>
        </pc:inkChg>
        <pc:inkChg chg="add mod">
          <ac:chgData name="Rob Sewell" userId="c802df42025d5e1f" providerId="LiveId" clId="{A6815015-8B46-455F-8060-1294FD27D86A}" dt="2022-06-08T15:26:49.061" v="2622"/>
          <ac:inkMkLst>
            <pc:docMk/>
            <pc:sldMk cId="3887296839" sldId="687"/>
            <ac:inkMk id="62" creationId="{F32C96E7-BAEC-EBD6-E6C3-C619B4E08DD2}"/>
          </ac:inkMkLst>
        </pc:inkChg>
        <pc:inkChg chg="add mod">
          <ac:chgData name="Rob Sewell" userId="c802df42025d5e1f" providerId="LiveId" clId="{A6815015-8B46-455F-8060-1294FD27D86A}" dt="2022-06-08T15:26:49.061" v="2622"/>
          <ac:inkMkLst>
            <pc:docMk/>
            <pc:sldMk cId="3887296839" sldId="687"/>
            <ac:inkMk id="63" creationId="{2004F2CF-B302-0237-48A1-9A5C9FDDEBC6}"/>
          </ac:inkMkLst>
        </pc:inkChg>
        <pc:inkChg chg="add mod">
          <ac:chgData name="Rob Sewell" userId="c802df42025d5e1f" providerId="LiveId" clId="{A6815015-8B46-455F-8060-1294FD27D86A}" dt="2022-06-08T15:26:49.061" v="2622"/>
          <ac:inkMkLst>
            <pc:docMk/>
            <pc:sldMk cId="3887296839" sldId="687"/>
            <ac:inkMk id="64" creationId="{4E2903B3-6C9E-E453-80F9-5776DD91F472}"/>
          </ac:inkMkLst>
        </pc:inkChg>
        <pc:inkChg chg="add mod">
          <ac:chgData name="Rob Sewell" userId="c802df42025d5e1f" providerId="LiveId" clId="{A6815015-8B46-455F-8060-1294FD27D86A}" dt="2022-06-08T15:26:49.061" v="2622"/>
          <ac:inkMkLst>
            <pc:docMk/>
            <pc:sldMk cId="3887296839" sldId="687"/>
            <ac:inkMk id="65" creationId="{4967F7EE-2679-E32D-047A-22E03CC89425}"/>
          </ac:inkMkLst>
        </pc:inkChg>
      </pc:sldChg>
      <pc:sldChg chg="addSp delSp modSp add mod">
        <pc:chgData name="Rob Sewell" userId="c802df42025d5e1f" providerId="LiveId" clId="{A6815015-8B46-455F-8060-1294FD27D86A}" dt="2022-06-08T15:38:17.588" v="2736" actId="1076"/>
        <pc:sldMkLst>
          <pc:docMk/>
          <pc:sldMk cId="13783904" sldId="688"/>
        </pc:sldMkLst>
        <pc:spChg chg="add del mod">
          <ac:chgData name="Rob Sewell" userId="c802df42025d5e1f" providerId="LiveId" clId="{A6815015-8B46-455F-8060-1294FD27D86A}" dt="2022-06-08T15:37:22.122" v="2728" actId="478"/>
          <ac:spMkLst>
            <pc:docMk/>
            <pc:sldMk cId="13783904" sldId="688"/>
            <ac:spMk id="4" creationId="{D8631B1B-638E-257E-2C53-854229F86E27}"/>
          </ac:spMkLst>
        </pc:spChg>
        <pc:spChg chg="add del mod">
          <ac:chgData name="Rob Sewell" userId="c802df42025d5e1f" providerId="LiveId" clId="{A6815015-8B46-455F-8060-1294FD27D86A}" dt="2022-06-08T15:38:03.373" v="2732" actId="478"/>
          <ac:spMkLst>
            <pc:docMk/>
            <pc:sldMk cId="13783904" sldId="688"/>
            <ac:spMk id="11" creationId="{1FFF254F-51B9-67EB-F940-527E42D0A23F}"/>
          </ac:spMkLst>
        </pc:spChg>
        <pc:picChg chg="add del">
          <ac:chgData name="Rob Sewell" userId="c802df42025d5e1f" providerId="LiveId" clId="{A6815015-8B46-455F-8060-1294FD27D86A}" dt="2022-06-08T15:38:00.352" v="2731" actId="478"/>
          <ac:picMkLst>
            <pc:docMk/>
            <pc:sldMk cId="13783904" sldId="688"/>
            <ac:picMk id="6" creationId="{917FF040-5E2D-7D30-01E5-E470B03E042F}"/>
          </ac:picMkLst>
        </pc:picChg>
        <pc:picChg chg="add del mod">
          <ac:chgData name="Rob Sewell" userId="c802df42025d5e1f" providerId="LiveId" clId="{A6815015-8B46-455F-8060-1294FD27D86A}" dt="2022-06-08T15:37:21.657" v="2727" actId="22"/>
          <ac:picMkLst>
            <pc:docMk/>
            <pc:sldMk cId="13783904" sldId="688"/>
            <ac:picMk id="7" creationId="{F050C659-831A-32D9-629C-BDD092B19273}"/>
          </ac:picMkLst>
        </pc:picChg>
        <pc:picChg chg="add mod">
          <ac:chgData name="Rob Sewell" userId="c802df42025d5e1f" providerId="LiveId" clId="{A6815015-8B46-455F-8060-1294FD27D86A}" dt="2022-06-08T15:38:17.588" v="2736" actId="1076"/>
          <ac:picMkLst>
            <pc:docMk/>
            <pc:sldMk cId="13783904" sldId="688"/>
            <ac:picMk id="9" creationId="{B9C84F91-E43F-2DCE-CB27-48A8050BC4FC}"/>
          </ac:picMkLst>
        </pc:picChg>
      </pc:sldChg>
      <pc:sldChg chg="delSp modSp add del mod modTransition">
        <pc:chgData name="Rob Sewell" userId="c802df42025d5e1f" providerId="LiveId" clId="{A6815015-8B46-455F-8060-1294FD27D86A}" dt="2022-06-08T15:43:20.823" v="2969" actId="47"/>
        <pc:sldMkLst>
          <pc:docMk/>
          <pc:sldMk cId="2947189512" sldId="689"/>
        </pc:sldMkLst>
        <pc:spChg chg="mod">
          <ac:chgData name="Rob Sewell" userId="c802df42025d5e1f" providerId="LiveId" clId="{A6815015-8B46-455F-8060-1294FD27D86A}" dt="2022-06-08T15:40:58.382" v="2786" actId="1076"/>
          <ac:spMkLst>
            <pc:docMk/>
            <pc:sldMk cId="2947189512" sldId="689"/>
            <ac:spMk id="2" creationId="{5191E0F2-FE77-51ED-3F72-223B58926E74}"/>
          </ac:spMkLst>
        </pc:spChg>
        <pc:picChg chg="del mod">
          <ac:chgData name="Rob Sewell" userId="c802df42025d5e1f" providerId="LiveId" clId="{A6815015-8B46-455F-8060-1294FD27D86A}" dt="2022-06-08T15:41:28.024" v="2788" actId="478"/>
          <ac:picMkLst>
            <pc:docMk/>
            <pc:sldMk cId="2947189512" sldId="689"/>
            <ac:picMk id="4" creationId="{FF278265-0991-DF69-D6C3-237736D0E742}"/>
          </ac:picMkLst>
        </pc:picChg>
        <pc:picChg chg="mod">
          <ac:chgData name="Rob Sewell" userId="c802df42025d5e1f" providerId="LiveId" clId="{A6815015-8B46-455F-8060-1294FD27D86A}" dt="2022-06-08T15:41:50.890" v="2793" actId="1076"/>
          <ac:picMkLst>
            <pc:docMk/>
            <pc:sldMk cId="2947189512" sldId="689"/>
            <ac:picMk id="21" creationId="{32BEDD3E-CDB4-DA47-A01E-9CAE843154CB}"/>
          </ac:picMkLst>
        </pc:picChg>
      </pc:sldChg>
      <pc:sldChg chg="modSp add del mod">
        <pc:chgData name="Rob Sewell" userId="c802df42025d5e1f" providerId="LiveId" clId="{A6815015-8B46-455F-8060-1294FD27D86A}" dt="2022-06-08T15:43:25.032" v="2970" actId="47"/>
        <pc:sldMkLst>
          <pc:docMk/>
          <pc:sldMk cId="383676221" sldId="690"/>
        </pc:sldMkLst>
        <pc:picChg chg="mod modCrop">
          <ac:chgData name="Rob Sewell" userId="c802df42025d5e1f" providerId="LiveId" clId="{A6815015-8B46-455F-8060-1294FD27D86A}" dt="2022-06-08T15:42:55.243" v="2968" actId="732"/>
          <ac:picMkLst>
            <pc:docMk/>
            <pc:sldMk cId="383676221" sldId="690"/>
            <ac:picMk id="21" creationId="{32BEDD3E-CDB4-DA47-A01E-9CAE843154CB}"/>
          </ac:picMkLst>
        </pc:picChg>
      </pc:sldChg>
      <pc:sldChg chg="modSp mod">
        <pc:chgData name="Rob Sewell" userId="c802df42025d5e1f" providerId="LiveId" clId="{A6815015-8B46-455F-8060-1294FD27D86A}" dt="2022-06-16T08:58:35.131" v="2985" actId="1076"/>
        <pc:sldMkLst>
          <pc:docMk/>
          <pc:sldMk cId="631570878" sldId="690"/>
        </pc:sldMkLst>
        <pc:picChg chg="mod">
          <ac:chgData name="Rob Sewell" userId="c802df42025d5e1f" providerId="LiveId" clId="{A6815015-8B46-455F-8060-1294FD27D86A}" dt="2022-06-16T08:58:35.131" v="2985" actId="1076"/>
          <ac:picMkLst>
            <pc:docMk/>
            <pc:sldMk cId="631570878" sldId="690"/>
            <ac:picMk id="58" creationId="{FF2FB4FE-D878-42D1-92BB-0E44CA46DA75}"/>
          </ac:picMkLst>
        </pc:picChg>
      </pc:sldChg>
      <pc:sldMasterChg chg="del delSldLayout">
        <pc:chgData name="Rob Sewell" userId="c802df42025d5e1f" providerId="LiveId" clId="{A6815015-8B46-455F-8060-1294FD27D86A}" dt="2022-05-09T07:35:14.651" v="5" actId="47"/>
        <pc:sldMasterMkLst>
          <pc:docMk/>
          <pc:sldMasterMk cId="3952365366" sldId="2147483648"/>
        </pc:sldMasterMkLst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63616481" sldId="2147483649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691189547" sldId="2147483650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3834235196" sldId="2147483651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2352069768" sldId="2147483652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2951937881" sldId="2147483653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476496471" sldId="2147483654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2528580238" sldId="2147483655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2611403805" sldId="2147483656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1059166808" sldId="2147483657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781165173" sldId="2147483658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3084443247" sldId="2147483659"/>
          </pc:sldLayoutMkLst>
        </pc:sldLayoutChg>
      </pc:sldMasterChg>
      <pc:sldMasterChg chg="modSp mod">
        <pc:chgData name="Rob Sewell" userId="c802df42025d5e1f" providerId="LiveId" clId="{A6815015-8B46-455F-8060-1294FD27D86A}" dt="2022-05-09T07:38:19.647" v="105" actId="14100"/>
        <pc:sldMasterMkLst>
          <pc:docMk/>
          <pc:sldMasterMk cId="874021556" sldId="2147483662"/>
        </pc:sldMasterMkLst>
        <pc:spChg chg="mod">
          <ac:chgData name="Rob Sewell" userId="c802df42025d5e1f" providerId="LiveId" clId="{A6815015-8B46-455F-8060-1294FD27D86A}" dt="2022-05-09T07:38:19.647" v="105" actId="14100"/>
          <ac:spMkLst>
            <pc:docMk/>
            <pc:sldMasterMk cId="874021556" sldId="2147483662"/>
            <ac:spMk id="10" creationId="{6122872C-58E4-4D8E-43AD-82C6D51A6C2A}"/>
          </ac:spMkLst>
        </pc:spChg>
      </pc:sldMasterChg>
      <pc:sldMasterChg chg="add del addSldLayout delSldLayout">
        <pc:chgData name="Rob Sewell" userId="c802df42025d5e1f" providerId="LiveId" clId="{A6815015-8B46-455F-8060-1294FD27D86A}" dt="2022-05-09T07:53:27.743" v="156" actId="47"/>
        <pc:sldMasterMkLst>
          <pc:docMk/>
          <pc:sldMasterMk cId="1707817319" sldId="2147483673"/>
        </pc:sldMasterMkLst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156894312" sldId="2147483674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757251263" sldId="2147483675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059623005" sldId="2147483676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3058357983" sldId="2147483677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315442523" sldId="2147483678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991793577" sldId="2147483679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1244756527" sldId="2147483680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825831274" sldId="2147483681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3609650204" sldId="2147483682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3102880979" sldId="2147483683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1136419350" sldId="2147483684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778774984" sldId="2147483685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3046064635" sldId="2147483686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1618613601" sldId="2147483687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896392260" sldId="2147483688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469820984" sldId="2147483689"/>
          </pc:sldLayoutMkLst>
        </pc:sldLayoutChg>
      </pc:sldMasterChg>
      <pc:sldMasterChg chg="del delSldLayout">
        <pc:chgData name="Rob Sewell" userId="c802df42025d5e1f" providerId="LiveId" clId="{A6815015-8B46-455F-8060-1294FD27D86A}" dt="2022-05-09T07:46:41.005" v="106" actId="700"/>
        <pc:sldMasterMkLst>
          <pc:docMk/>
          <pc:sldMasterMk cId="3730780518" sldId="2147483673"/>
        </pc:sldMasterMkLst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343487675" sldId="2147483674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3993081998" sldId="2147483675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477238261" sldId="2147483676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3024988033" sldId="2147483677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3271612058" sldId="2147483678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1680095451" sldId="2147483679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932793351" sldId="2147483680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4116326104" sldId="2147483681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866485665" sldId="2147483682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1081380279" sldId="2147483683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1537680541" sldId="2147483684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975425631" sldId="2147483685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962936055" sldId="2147483686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627568913" sldId="2147483687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258858428" sldId="2147483688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766653260" sldId="2147483689"/>
          </pc:sldLayoutMkLst>
        </pc:sldLayoutChg>
      </pc:sldMasterChg>
    </pc:docChg>
  </pc:docChgLst>
  <pc:docChgLst>
    <pc:chgData name="Rob Sewell" userId="c802df42025d5e1f" providerId="Windows Live" clId="Web-{CDFDCBC4-4BB3-43D1-B62A-C7A19FF0A07F}"/>
    <pc:docChg chg="modSld">
      <pc:chgData name="Rob Sewell" userId="c802df42025d5e1f" providerId="Windows Live" clId="Web-{CDFDCBC4-4BB3-43D1-B62A-C7A19FF0A07F}" dt="2022-05-09T12:21:29.873" v="2" actId="1076"/>
      <pc:docMkLst>
        <pc:docMk/>
      </pc:docMkLst>
      <pc:sldChg chg="modSp">
        <pc:chgData name="Rob Sewell" userId="c802df42025d5e1f" providerId="Windows Live" clId="Web-{CDFDCBC4-4BB3-43D1-B62A-C7A19FF0A07F}" dt="2022-05-09T12:19:41.183" v="0" actId="20577"/>
        <pc:sldMkLst>
          <pc:docMk/>
          <pc:sldMk cId="2970004164" sldId="259"/>
        </pc:sldMkLst>
        <pc:spChg chg="mod">
          <ac:chgData name="Rob Sewell" userId="c802df42025d5e1f" providerId="Windows Live" clId="Web-{CDFDCBC4-4BB3-43D1-B62A-C7A19FF0A07F}" dt="2022-05-09T12:19:41.183" v="0" actId="20577"/>
          <ac:spMkLst>
            <pc:docMk/>
            <pc:sldMk cId="2970004164" sldId="259"/>
            <ac:spMk id="3" creationId="{FB22B504-146E-1966-17CE-BB797BC6083D}"/>
          </ac:spMkLst>
        </pc:spChg>
      </pc:sldChg>
      <pc:sldChg chg="modSp">
        <pc:chgData name="Rob Sewell" userId="c802df42025d5e1f" providerId="Windows Live" clId="Web-{CDFDCBC4-4BB3-43D1-B62A-C7A19FF0A07F}" dt="2022-05-09T12:21:29.873" v="2" actId="1076"/>
        <pc:sldMkLst>
          <pc:docMk/>
          <pc:sldMk cId="3830685351" sldId="669"/>
        </pc:sldMkLst>
        <pc:picChg chg="mod">
          <ac:chgData name="Rob Sewell" userId="c802df42025d5e1f" providerId="Windows Live" clId="Web-{CDFDCBC4-4BB3-43D1-B62A-C7A19FF0A07F}" dt="2022-05-09T12:21:29.873" v="2" actId="1076"/>
          <ac:picMkLst>
            <pc:docMk/>
            <pc:sldMk cId="3830685351" sldId="669"/>
            <ac:picMk id="5" creationId="{43036FF8-B411-E76F-C92A-B0616FEBE98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3:3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24575,'9'198'0,"0"-52"0,-1 1048 0,-10-711 0,2-198 280,0 377-7648,0-412 8187,0 2 5450,2-203-6269,3-1 0,2 1 0,16 58 0,12 75 0,-35-178 0,0 1 0,1-1 0,0 0 0,0 0 0,0 0 0,0 0 0,0 0 0,1 0 0,3 6 0,-3-8 0,0 1 0,1-1 0,-1 0 0,0 0 0,1-1 0,-1 1 0,1 0 0,-1-1 0,1 1 0,0-1 0,0 0 0,0 0 0,-1 0 0,1 0 0,5 0 0,145 21 0,-46-8 0,248 47 239,172 48-4158,2 0-10,158 4 3174,9-53 1203,-577-53 2875,15 0 988,-45-8-4170,-77 0-133,1-1 0,-1 0 0,0-1 0,0 0 0,0-1 0,0 0 1,-1-1-1,0 0 0,0-1 0,0-1 0,-1 1 0,1-2 0,-2 1 0,1-1 0,-1-1 0,0 0 0,-1 0 1,9-12-1,0-4-10,-1 0 0,0-1 0,-2-1 1,-1 0-1,-2-1 0,13-44 0,-2-17 2,14-137 0,-15 77 0,-21 147 0,0-1 0,1 0 0,-1 1 0,1-1 0,0 1 0,0 0 0,0-1 0,0 1 0,0-1 0,0 1 0,0 0 0,1 0 0,-1 0 0,1 0 0,0 0 0,-1 0 0,1 0 0,0 1 0,0-1 0,4-2 0,0 2 0,-1 0 0,1 1 0,0-1 0,0 1 0,0 0 0,0 1 0,9-1 0,-13 1 0,1 0 0,-1 0 0,1-1 0,-1 1 0,0-1 0,1 0 0,-1 0 0,0 0 0,1 0 0,-1 0 0,0 0 0,0-1 0,0 1 0,0-1 0,0 1 0,-1-1 0,1 0 0,0 0 0,-1 0 0,1 0 0,-1 0 0,0 0 0,0 0 0,1 0 0,-1 0 0,-1-1 0,1 1 0,0 0 0,-1-1 0,1 1 0,-1-1 0,1 1 0,-1 0 0,0-4 0,0-12 0,0 0 0,-1 1 0,-7-34 0,6 34 0,-60-255 0,10 61 0,-14-222 0,25-7 0,39 424 0,-20-277 0,-18-191 0,-40 6 0,63 411 0,8 34 0,0-1 0,3 0 0,0-1 0,0-53 0,9-351 0,-3 436 0,0 0 0,1 0 0,-1 0 0,0 0 0,-1 1 0,1-1 0,0 0 0,-1 0 0,0 0 0,1 1 0,-1-1 0,0 0 0,0 1 0,-1-1 0,1 1 0,-1-1 0,1 1 0,-1 0 0,0 0 0,1-1 0,-1 1 0,0 0 0,-1 1 0,1-1 0,0 0 0,0 0 0,-1 1 0,1 0 0,-1-1 0,0 1 0,1 0 0,-1 0 0,0 1 0,1-1 0,-6 0 0,-49-8 0,0 2 0,0 3 0,-74 4 0,55 0 0,-439 1 0,-264-3 0,5-27 0,708 24 0,-284-27 0,301 27 0,-2 3 0,-82 5 0,-37 21 0,120-14 0,0-3 0,-56 2 0,90-9-273,1 1 0,0 0 0,0 1 0,-25 7 0,25-4-6553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3:3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24575,'-11'196'0,"0"-41"0,-14 255 0,0-25 0,25-381 0,0 6 0,-1-1 0,2 1 0,-1-1 0,4 17 0,-3-24 0,0 1 0,0 0 0,0 0 0,0-1 0,0 1 0,1-1 0,-1 1 0,1-1 0,0 0 0,0 1 0,0-1 0,0 0 0,0 0 0,0 0 0,1-1 0,-1 1 0,1 0 0,-1-1 0,5 3 0,8 1 0,-1-1 0,1 0 0,0-1 0,0-1 0,0 0 0,0-1 0,0 0 0,0-1 0,16-2 0,12-4 0,-1-1 0,44-12 0,27-16-682,154-70-1,-170 61-6143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1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5:06.6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264 1 24575,'-15'0'0,"-1"0"0,1 1 0,-1 1 0,1 0 0,-1 1 0,-27 10 0,37-10 0,0 0 0,-1 0 0,1 0 0,0 1 0,1 0 0,-1 1 0,1-1 0,0 1 0,0 0 0,0 0 0,1 1 0,-1-1 0,1 1 0,1 0 0,-1 0 0,1 1 0,-4 10 0,-1 6 0,1 0 0,1 0 0,2 1 0,-4 35 0,6 97 0,2-102 0,0-48 0,0 0 0,1 0 0,0 0 0,-1 0 0,2 0 0,-1 0 0,1-1 0,0 1 0,0 0 0,1-1 0,-1 0 0,5 7 0,-4-9 0,0 1 0,-1-1 0,1 0 0,1-1 0,-1 1 0,0 0 0,1-1 0,-1 0 0,1 1 0,0-2 0,0 1 0,0 0 0,0-1 0,0 1 0,0-1 0,0 0 0,0-1 0,5 1 0,42 2 0,0-2 0,58-7 0,-104 6 0,1-1 0,-1 0 0,0 0 0,1 0 0,-1-1 0,0 1 0,0-1 0,0-1 0,0 1 0,-1-1 0,1 0 0,0 0 0,-1 0 0,0 0 0,0-1 0,0 0 0,0 0 0,-1 0 0,1 0 0,-1 0 0,0-1 0,-1 1 0,1-1 0,-1 0 0,1 0 0,-2 0 0,1 0 0,1-8 0,2-12 0,-1 0 0,-2 0 0,0 0 0,-4-46 0,1 30 0,1 23 0,0 6 0,0 0 0,0 0 0,-1 0 0,0 0 0,-1 0 0,0 1 0,-1-1 0,-1 1 0,-7-19 0,1 11-1365,3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28.6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986 147 24575,'0'0'0,"-1"0"0,1 0 0,-1 0 0,1 0 0,0 1 0,-1-1 0,1 0 0,-1 0 0,1 1 0,-1-1 0,1 0 0,0 1 0,-1-1 0,1 0 0,0 1 0,-1-1 0,1 1 0,0-1 0,0 0 0,-1 1 0,1-1 0,0 1 0,0-1 0,0 1 0,0-1 0,0 1 0,-1 0 0,-2 6 0,-54 111 0,-79 185 0,-133 489-1120,161-457 823,90-281 297,-170 544 0,49 13 0,112-423-43,8 1 1,8 1-1,9-1 0,33 293 1,5-242 492,21 216 730,-47-283-1180,36 190 0,-35-307 0,3 0 0,2-1 0,2-1 0,3 0 0,1-2 0,4 0 0,45 69 0,255 287 0,-265-342 0,3-2 0,3-3 0,2-3 0,98 62 0,-74-62 0,2-5 0,3-4 0,129 46 0,-178-79 0,0-3 0,81 13 0,102-2 0,38-10-205,0-12 0,513-62 0,-323 8 196,-321 44 65,179 12-1,153 23 517,-4-30-1360,-254-15 715,383-84 1,37-42 72,509-124 0,-262-15 728,-849 270-698,1 1-1,0 2 0,0 1 0,53-7 0,-77 15-29,-1-1 0,1 0 0,0 0 0,13-6 0,20-6 0,5 8 0,0 1 0,77 3 0,-66 3 0,43 0 0,-50 2 0,1-3 0,73-10 0,-121 10 0,0-1 0,0 1 0,0-1 0,0 0 0,0 0 0,0 0 0,0-1 0,0 1 0,0-1 0,0 1 0,-1-1 0,1 0 0,-1 0 0,1 0 0,-1-1 0,0 1 0,0 0 0,0-1 0,0 0 0,0 1 0,2-5 0,-1-2 0,0-1 0,0 1 0,-1 0 0,-1-1 0,1 0 0,-1-11 0,-1-339-58,-30-2-820,26 320 688,-85-651-893,-28 11-335,0-5 1501,-46-788-767,157 1319 1311,-26-303 2836,9 199-3325,17 73-138,3 19 0,2 161 0,0 1 0,0-1 0,-1 0 0,0 1 0,0-1 0,0 1 0,-1 0 0,0 0 0,0 0 0,-1 0 0,0 1 0,0-1 0,0 1 0,0 0 0,-1 0 0,0 0 0,0 1 0,0-1 0,-1 1 0,1 1 0,-1-1 0,0 1 0,0 0 0,0 0 0,-11-3 0,-14-3 0,-2 1 0,1 1 0,-1 2 0,-36-2 0,40 4 0,-1036-69-2294,963 67 2184,-2401-87-4356,2170 83 3451,-182-7 339,-1407-23 742,1745 39 4105,-239 31 0,186 10-4018,168-35-153,0-4 0,-62-4 0,15-1 0,38 3-1365,51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30.2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1094 1481 24575,'-6'-6'0,"0"1"0,-1 1 0,1-1 0,-1 1 0,0 0 0,0 1 0,0 0 0,0 0 0,-11-3 0,-10-1 0,-35-4 0,44 8 0,-222-24 0,210 27 0,0 0 0,0 2 0,0 1 0,0 1 0,-56 17 0,56-11 0,0 2 0,1 2 0,0 0 0,2 2 0,0 1 0,0 2 0,2 0 0,0 2 0,-36 38 0,50-46 0,1 1 0,0 0 0,2 0 0,-1 1 0,2 1 0,0-1 0,1 1 0,-8 27 0,12-29 0,0 0 0,1 0 0,0 0 0,1 0 0,1 0 0,0 1 0,1-1 0,0 0 0,2 0 0,-1 0 0,9 23 0,-8-28 0,1 0 0,1 0 0,0 0 0,0 0 0,1-1 0,0 0 0,0 0 0,0-1 0,1 0 0,1 0 0,-1 0 0,1-1 0,0 0 0,0-1 0,1 1 0,12 4 0,8 3 0,1-1 0,0-2 0,1-1 0,31 4 0,0-2 0,0-3 0,1-2 0,0-4 0,0-2 0,-1-3 0,1-2 0,-1-3 0,0-3 0,74-24 0,-106 26 0,-1-2 0,0-1 0,-1-1 0,0-1 0,-1-2 0,-1-1 0,42-34 0,-49 34 0,-1-1 0,-1-1 0,-1-1 0,0 0 0,-1-1 0,-1-1 0,-2 0 0,0 0 0,17-48 0,-16 29 1,-2 0-1,-1-1 0,-3 0 1,-1 0-1,0-81 0,-8 61-68,-3 0 0,-3 0 0,-22-87 0,1 47-68,-51-123-1,-58-80 135,111 249 2,-67-131 0,74 152 0,-1 1 0,-51-62 0,69 94 0,1-1 0,-1 0 0,1 1 0,-1-1 0,0 1 0,0 0 0,-6-3 0,8 4 0,0 1 0,0 0 0,1 0 0,-1-1 0,0 1 0,0 0 0,0 0 0,0 0 0,0 0 0,0 0 0,0 0 0,0 0 0,0 0 0,0 0 0,0 0 0,1 0 0,-1 1 0,0-1 0,0 0 0,0 1 0,-1 0 0,0 2 0,-1 0 0,0 0 0,1 0 0,-1 0 0,1 1 0,0-1 0,0 1 0,0 0 0,1-1 0,-1 1 0,1 0 0,-1 6 0,-18 64 163,4 0 1,-6 78-1,-3 159-246,25-310 81,-15 565-740,19-426 756,7-2 0,31 149 1,-11-151-15,73 204 0,-64-239 0,3-2 0,87 143 0,-122-228 0,1 0 0,0 0 0,1-1 0,0 0 0,1-1 0,18 16 0,-28-27-30,-1 0 1,1 0 0,0 0 0,0-1 0,0 1-1,0 0 1,0-1 0,0 1 0,0-1 0,0 1 0,0-1-1,0 1 1,0-1 0,0 0 0,0 0 0,0 1 0,0-1-1,1 0 1,-1 0 0,0 0 0,0 0 0,0 0-1,0 0 1,0-1 0,0 1 0,0 0 0,1-1 0,-1 1-1,0 0 1,0-1 0,0 1 0,0-1 0,0 0 0,0 1-1,-1-1 1,1 0 0,0 1 0,0-1 0,0 0 0,-1 0-1,2-2 1,11-19-6097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30.9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24575,'27'463'0,"36"-6"0,83 230 0,-131-640 0,-6-30 0,-8-17 0,-1 0 0,0-1 0,1 1 0,-1 0 0,1-1 0,-1 1 0,1 0 0,-1-1 0,0 1 0,1-1 0,-1 1 0,0-1 0,1 1 0,-1-1 0,0 1 0,0-1 0,0 1 0,1-1 0,-1 1 0,0-1 0,0 1 0,0-1 0,0 1 0,0-1 0,0 1 0,0-1 0,0 1 0,0-1 0,0 1 0,0-1 0,-1 0 0,10-87 0,9-63 0,51-144 0,-55 249 0,3 1 0,1 0 0,2 2 0,33-53 0,-47 87 0,0-1 0,1 1 0,0 1 0,1-1 0,-1 1 0,1 1 0,13-10 0,-17 15 0,0-1 0,0 1 0,1 0 0,-1 0 0,1 0 0,-1 1 0,1 0 0,0-1 0,0 2 0,-1-1 0,1 1 0,0-1 0,0 1 0,0 1 0,0-1 0,-1 1 0,1-1 0,6 3 0,3 2 0,-1 0 0,1 2 0,-1-1 0,0 1 0,-1 1 0,0 1 0,0-1 0,-1 2 0,0 0 0,-1 0 0,18 23 0,4 8 0,50 89 0,-53-78 0,-2 0 0,-2 2 0,-3 1 0,-2 1 0,-3 0 0,-2 2 0,13 103 0,-27-148 10,0 0 0,-1 0 0,-1 0 0,0 0 0,0-1 0,-1 1 0,-1 0 0,0-1-1,-7 16 1,7-21-82,-1 0 0,0 0-1,0 0 1,0-1 0,-1 0-1,0 0 1,0 0 0,-1 0-1,1-1 1,-1 0 0,0 0-1,-1 0 1,1-1 0,-1 0-1,0 0 1,-10 3 0,-1-1-453,-1 0 0,1-2 0,-1 0 0,0-1 0,0-1 0,-24 0 0,-115-11-1454,65-3 4705,-140-37 1,96 10-2761,97 26-6792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31.6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602 22 24575,'-27'-6'0,"1"0"0,-1 2 0,0 0 0,0 2 0,-36 2 0,60 0 0,-11 0 0,-1 1 0,1 0 0,-1 1 0,1 1 0,0 0 0,0 1 0,0 0 0,1 1 0,-1 1 0,-20 12 0,19-9 0,1 2 0,0-1 0,1 2 0,0 0 0,1 0 0,1 1 0,-1 0 0,-13 23 0,12-14 0,0 0 0,1 1 0,1 1 0,1 0 0,1 0 0,2 1 0,0 0 0,1 0 0,-3 38 0,8-43 0,1-1 0,1 0 0,0 0 0,1 0 0,1 0 0,1 0 0,1 0 0,0-1 0,2 1 0,0-1 0,1-1 0,0 0 0,15 21 0,-10-20 0,1 0 0,0-1 0,2 0 0,0-1 0,0-1 0,2-1 0,0 0 0,0-1 0,36 17 0,-43-24 0,1-1 0,0-1 0,0 0 0,0-1 0,0 0 0,1-1 0,-1 0 0,17 0 0,-20-2 0,-1-1 0,1 0 0,0 0 0,-1-1 0,1 0 0,-1 0 0,1-1 0,-1 0 0,0-1 0,0 0 0,0 0 0,12-10 0,-9 6 0,-1-1 0,0-1 0,-1 0 0,0 0 0,0-1 0,-1 0 0,-1 0 0,11-22 0,-8 13 0,-2-1 0,0 0 0,-2-1 0,7-34 0,-4 5 0,-9 50 0,0 1 0,0-1 0,0 0 0,0 1 0,0-1 0,0 1 0,0-1 0,0 0 0,0 1 0,1-1 0,-1 1 0,0-1 0,0 1 0,1-1 0,-1 1 0,0-1 0,1 1 0,-1-1 0,1 1 0,-1-1 0,0 1 0,1-1 0,-1 1 0,1 0 0,-1-1 0,1 1 0,-1 0 0,1 0 0,-1-1 0,1 1 0,0 0 0,-1 0 0,1 0 0,-1 0 0,1-1 0,0 1 0,-1 0 0,1 0 0,-1 0 0,1 0 0,0 0 0,-1 1 0,1-1 0,-1 0 0,1 0 0,-1 0 0,1 0 0,0 1 0,-1-1 0,1 0 0,-1 1 0,1-1 0,-1 0 0,1 1 0,-1-1 0,0 0 0,1 1 0,-1-1 0,1 1 0,-1-1 0,0 1 0,1-1 0,-1 1 0,0-1 0,0 1 0,1 0 0,22 38 0,-23-39 0,19 40-1365,-3-1-5461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33.2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0 764 24575,'1'-4'0,"0"0"0,0-1 0,1 1 0,0 1 0,-1-1 0,1 0 0,4-6 0,6-13 0,-9 15 0,6-21 0,2 1 0,1 0 0,1 0 0,1 1 0,30-42 0,-16 35 0,2 2 0,1 1 0,1 1 0,1 2 0,2 1 0,1 1 0,48-25 0,-1 8 0,1 4 0,124-39 0,-43 30 0,-136 42 0,0 1 0,0 1 0,50 1 0,-72 3 0,-1 0 0,1 1 0,0 0 0,0 0 0,0 0 0,-1 1 0,1 0 0,-1 0 0,1 1 0,-1 0 0,7 4 0,-9-4 0,0 0 0,0 1 0,0 0 0,-1 0 0,1 0 0,-1 0 0,0 0 0,0 0 0,-1 1 0,1 0 0,-1-1 0,0 1 0,0 0 0,2 10 0,-1-1 0,0 0 0,-2 0 0,1 0 0,-2 0 0,0 1 0,-1-1 0,0 0 0,-4 17 0,-6 15 0,-18 51 0,22-76 0,-33 91-170,-5-3-1,-81 143 0,-159 185-240,200-327 411,-5-4 0,-108 98 0,185-193 0,3-2 0,0 1 0,1 0 0,-13 17 0,22-26 11,-1-1-1,1 1 0,-1 0 1,1 0-1,0-1 1,0 1-1,-1 0 0,1 0 1,0 0-1,0-1 1,0 1-1,0 0 0,0 0 1,0 0-1,0-1 1,0 1-1,0 0 0,1 0 1,-1 0-1,0-1 1,0 1-1,1 0 0,-1 0 1,0-1-1,1 1 1,-1 0-1,1-1 0,-1 1 1,1 0-1,-1-1 1,1 1-1,0-1 0,-1 1 1,1-1-1,0 1 1,-1-1-1,1 1 0,0-1 1,-1 0-1,1 1 1,0-1-1,0 0 0,-1 0 1,1 1-1,1-1 1,48 11 581,-37-8-740,87 15 148,195 10 0,102-27 0,-224-3 0,-13 2-1365,-109-1-5461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37.5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155 197 24575,'-31'651'-201,"7"-270"-1160,9-5 554,-9 703-3052,-3 109 2026,-7 320 7,86 4 1941,35-613-280,-11-119 423,-35 5 935,-38-361-151,-7 212 5003,1 8-4646,3 136-1399,3-720 0,15 90 0,-1-25 0,62 538 0,-73-319 0,-9-194 0,4-23 0,-2 141 0,-8-189 0,9-79 0,0 1 0,-1-1 0,1 0 0,0 1 0,0-1 0,0 0 0,0 1 0,0-1 0,0 1 0,-1-1 0,1 0 0,0 1 0,0-1 0,0 1 0,0-1 0,0 0 0,0 1 0,1-1 0,-1 1 0,0-1 0,0 0 0,0 1 0,0-1 0,0 1 0,1-1 0,-1 0 0,0 1 0,0-1 0,0 0 0,1 1 0,-1-1 0,0 0 0,1 0 0,-1 1 0,0-1 0,1 0 0,-1 0 0,0 1 0,1-1 0,-1 0 0,0 0 0,1 0 0,-1 0 0,1 1 0,18-10 0,-11 6 0,40-20 4,1 2 1,2 2-1,90-21 0,-44 22-113,118-8-1,141 7-626,694 52 0,-177 65-1620,-175-17 2405,-506-61-449,242-5-1,-361-19 295,-1-3 0,90-21 0,-113 16 159,-1-2 0,-1-2 0,-1-2-1,52-28 1,-74 32 665,0-1 1,-1-1-1,-1-2 1,39-39-1,-58 55-526,-2 1-140,1 0 0,-1-1-1,1 1 1,-1 0 0,1 1 0,0-1 0,0 0 0,-1 0 0,1 1-1,0-1 1,0 1 0,0-1 0,0 1 0,-1 0 0,1 0-1,0 0 1,0 0 0,0 0 0,0 0 0,0 1 0,2 0 0,44 17-207,-20-5 221,36 6-66,1-1 0,100 12 0,139-1 0,-282-27 0,41 3 0,95 6 0,-130-10 0,0-2 0,-1-1 0,42-8 0,-61 7 0,1 0 0,-1 0 0,1-1 0,-1 0 0,13-9 0,-15 9 0,0 0 0,0 1 0,1-1 0,0 1 0,-1 1 0,1-1 0,0 1 0,1 0 0,7-1 0,69 2 0,-66 3 0,1-2 0,-1 0 0,1-1 0,-1-1 0,0-1 0,28-7 0,-42 8 0,0 0 0,0 0 0,0 0 0,-1 0 0,1 0 0,-1-1 0,1 0 0,-1 0 0,0 0 0,0 0 0,-1 0 0,1-1 0,0 1 0,-1-1 0,0 0 0,0 1 0,0-1 0,-1 0 0,1 0 0,-1 0 0,0-1 0,2-7 0,-1-7 0,-1 0 0,0 0 0,-4-37 0,3 52 0,-13-117 3,-39-171 1,-54-115-759,69 273 112,-270-1089-1266,92-25 1425,123 127 438,62 684-998,-23-1046 537,45 1022 452,-1-328 39,34-1 29,96-286 5426,-100 935-5439,1-201 0,15-350 0,-1-67 0,-35 487 0,-4-319 0,-2 523 0,-3 1 0,-3 0 0,-3 1 0,-25-72 0,29 100 0,7 24 0,-1 0 0,0 1 0,0-1 0,-2 1 0,0 0 0,0 1 0,-1-1 0,0 1 0,-17-20 0,-14-6 0,-2 2 0,-1 2 0,-82-52 0,39 37 0,-108-45 0,123 66-36,-2 4 0,0 2 0,-2 3 0,-109-13-1,-302-2-768,-798 29-794,700 10 2014,497-2 650,-104 17 1,-78 27-1084,135-22 75,-81 10-57,-204 44 0,389-70 0,-46 20 0,50-19 0,0 0 0,-43 11 0,-29 0 0,27-5 0,0-2 0,-1-3 0,-79 1 0,-55-14 0,-121 3 0,212 11 0,-7 0 0,131-12-1365,8-1-5461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38.9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1572 1855 24575,'-71'-32'3,"-2"3"0,-143-37 0,-149 1-115,85 46-358,237 20 461,0 1 0,0 2 0,0 2-1,-61 18 1,88-20 9,0 2 0,0-1 0,1 2 0,0 0 0,0 1 0,1 1 0,0 0 0,0 1 0,1 0 0,1 1 0,-1 1 0,2 0 0,0 0 0,0 1 0,1 1 0,1 0 0,0 0 0,1 1 0,0-1 0,2 2 0,-8 21 0,8-18 0,2 1 0,0-1 0,1 1 0,1 0 0,0 0 0,2-1 0,1 1 0,0 0 0,1 0 0,1 0 0,1-1 0,8 26 0,-4-24 0,1 1 0,1-1 0,1 0 0,0-1 0,2-1 0,0 1 0,2-2 0,0 0 0,0-1 0,26 21 0,-6-9 1,1-3 0,2 0 0,0-3 0,2-1 0,0-2 0,2-1 0,0-3 0,0-1 0,49 9 0,-35-12-49,1-3 0,1-2 0,-1-3 0,1-3-1,0-2 1,102-15 0,-69-2-161,-2-4 1,0-4-1,-2-4 0,-1-4 0,-1-3 0,-2-4 1,118-79-1,-142 80 54,-1-2 0,-3-2 0,-1-3 0,-3-2 0,64-79 0,-87 92 110,-2-1 0,-2-1 0,-1-1 1,-2-2-1,-2 0 0,-2-1 0,-1 0 0,-2-1 0,12-73 1,-19 59 44,-2 0 0,-3-1 0,-3 1 0,-2-1 0,-2 1 0,-3 0 0,-24-90 0,1 46 0,-3 1 0,-5 1 0,-65-117 0,51 121 0,-116-158 0,149 227 0,-43-42 0,59 64 25,0 1 0,0 0 0,0-1 0,0 1 0,-1 0 0,1 1 0,-1-1 0,1 1 0,-10-3-1,13 5-11,-1 0 0,1 0 0,0-1 0,0 1 0,-1 1 0,1-1 0,0 0 0,0 0-1,0 0 1,-1 1 0,1-1 0,0 0 0,0 1 0,0-1 0,0 1 0,0-1 0,-2 2-1,1 0 8,1 0-1,-1 0 0,0-1 1,1 1-1,-1 1 0,1-1 1,0 0-1,0 0 0,-1 0 1,2 1-1,-2 2 0,-3 11 84,2-1 0,-1 1 0,2 0-1,-1 23 1,3 77 844,1-81-678,48 972 584,-34-859-853,7-1 0,6-1 0,7-1 0,58 154 0,49 36 109,-111-272-449,2-2 1,3-1-1,53 65 1,-30-57-5905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3:3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1122 29 24575,'-1'-1'0,"1"0"0,0 0 0,0 0 0,-1 1 0,1-1 0,-1 0 0,1 0 0,-1 0 0,1 1 0,-1-1 0,1 0 0,-1 1 0,0-1 0,1 0 0,-1 1 0,0-1 0,1 1 0,-1-1 0,0 1 0,0-1 0,0 1 0,1-1 0,-1 1 0,0 0 0,0 0 0,0-1 0,0 1 0,-1 0 0,-34-4 0,32 4 0,-124-7 0,0 7 0,-1 5 0,-247 43 0,329-38 0,-52 19 0,85-25 0,1 1 0,0 1 0,0 0 0,1 1 0,0 1 0,0 0 0,1 0 0,-15 14 0,23-19 0,0 1 0,0 0 0,1 0 0,-1 0 0,1 1 0,0-1 0,0 0 0,0 1 0,1 0 0,-1-1 0,1 1 0,0 0 0,1 0 0,-1 0 0,1-1 0,0 1 0,0 0 0,0 0 0,1 0 0,0 0 0,0-1 0,2 7 0,3 8 0,1 0 0,0-1 0,21 35 0,96 143 0,-4-8 0,-98-149 0,-2 1 0,29 81 0,-44-106 0,-1 1 0,0-1 0,-1 1 0,2 18 0,-5-30 0,0 0 0,0 0 0,0-1 0,0 1 0,-1 0 0,0 0 0,1 0 0,-1 0 0,-1-1 0,1 1 0,0 0 0,-1-1 0,0 1 0,0-1 0,0 1 0,0-1 0,0 0 0,-1 0 0,0 0 0,1 0 0,-1-1 0,-4 4 0,-3-1-80,0 0 0,0 0-1,0-1 1,0-1 0,-1 0-1,1 0 1,-1-1 0,0 0-1,0 0 1,0-2 0,0 1 0,0-1-1,0-1 1,0 0 0,0-1-1,-19-5 1,12 1-6746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39.5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0 407 24575,'79'361'0,"-59"-249"0,-10-60 0,29 126 0,-30-155 0,-9-23 0,0 0 0,0 0 0,0 0 0,0 1 0,0-1 0,0 0 0,0 0 0,0 0 0,0 0 0,0 0 0,0 0 0,0 1 0,0-1 0,0 0 0,1 0 0,-1 0 0,0 0 0,0 0 0,0 0 0,0 0 0,0 0 0,0 1 0,0-1 0,1 0 0,-1 0 0,0 0 0,0 0 0,0 0 0,0 0 0,0 0 0,1 0 0,-1 0 0,0 0 0,0 0 0,0 0 0,0 0 0,0 0 0,1 0 0,-1 0 0,0 0 0,0 0 0,0 0 0,0 0 0,0 0 0,1 0 0,-1-1 0,0 1 0,0 0 0,0 0 0,0 0 0,0 0 0,0 0 0,1 0 0,-1-1 0,7-38 0,1-294 0,-4 56 0,-4 268 0,17-199 0,-12 168 0,2 0 0,3 1 0,14-43 0,-22 76 0,0 0 0,1 0 0,-1 0 0,1 0 0,1 1 0,-1-1 0,6-6 0,-7 10 0,-1 1 0,1 0 0,-1 0 0,1 0 0,-1 0 0,1 0 0,0 0 0,0 0 0,0 1 0,-1-1 0,1 0 0,0 1 0,0 0 0,0-1 0,0 1 0,0 0 0,0 0 0,0 0 0,0 0 0,0 0 0,-1 1 0,1-1 0,0 1 0,0-1 0,0 1 0,0 0 0,0-1 0,-1 1 0,4 2 0,6 4 0,1 1 0,-1 0 0,0 1 0,0 1 0,16 19 0,51 66-154,101 162 0,320 569-1375,-344-560 1218,-92-159 252,-61-104 59,0 0 0,0 0 0,0 0 0,-1 1 0,0-1 0,1 0 0,-1 1 0,0-1 0,-1 1 0,1-1 0,0 8 0,-1-11 0,-1 1 0,1-1 0,0 0 0,0 1 0,0-1 0,-1 0 0,1 1 0,0-1 0,-1 0 0,1 1 0,0-1 0,-1 0 0,1 0 0,-1 1 0,1-1 0,0 0 0,-1 0 0,1 0 0,-1 0 0,1 0 0,0 1 0,-1-1 0,1 0 0,-1 0 0,1 0 0,-1 0 0,1 0 0,0 0 0,-2 0 0,-25-8 0,-130-60 516,-9-5 481,118 54-864,-2 2 0,0 2 0,0 2 0,-74-8 0,108 20-128,0 0 0,-1 1 1,1 1-1,0 1 1,1 0-1,-1 1 0,0 1 1,-15 5-1,21-4-6,0-1-1,1 1 1,-1 1 0,1-1-1,0 2 1,0-1 0,1 1-1,0 0 1,0 1 0,1 0-1,0 1 1,0-1 0,-5 10-1,6-8 2,0 0 0,1 1 0,0-1 0,1 1 0,0 0 0,-4 17 0,7-23 0,0-1 0,1 1 0,-1 0 0,1-1 0,0 1 0,0 0 0,1 0 0,-1-1 0,1 1 0,0 0 0,0-1 0,1 1 0,-1-1 0,1 1 0,0-1 0,0 0 0,1 0 0,3 6 0,-2-6-227,1 1-1,0 0 1,0-1-1,0 0 1,9 5-1,30 14-6598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39.9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197 28 24575,'-1'-1'0,"1"-1"0,0 1 0,-1 0 0,1 0 0,-1 0 0,1 0 0,-1 0 0,1 0 0,-1 0 0,0 0 0,1 0 0,-1 0 0,0 1 0,0-1 0,0 0 0,0 0 0,0 1 0,0-1 0,0 0 0,0 1 0,0-1 0,0 1 0,0-1 0,0 1 0,-1 0 0,-31-7 0,28 8 0,-1 0 0,0 1 0,1-1 0,-1 1 0,1 0 0,-1 0 0,1 1 0,0-1 0,0 1 0,0 1 0,0-1 0,1 0 0,-1 1 0,1 0 0,0 0 0,0 1 0,0-1 0,1 1 0,-6 9 0,3-5 0,0 0 0,1 1 0,1-1 0,0 1 0,0 0 0,1 0 0,0 0 0,1 1 0,0-1 0,-1 14 0,3-20 0,1 1 0,-1-1 0,1 0 0,0 0 0,0 0 0,0 0 0,0 0 0,1 0 0,-1 0 0,1 0 0,0-1 0,1 1 0,-1 0 0,0-1 0,5 5 0,4 3 0,0-1 0,25 18 0,-3-2 0,33 32 0,-17-13 0,2-3 0,82 54 0,-58-56-195,2-3 0,2-3 0,0-4 0,2-3 0,1-4 0,166 24 0,-158-36-6631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40.3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24575,'0'18'0,"1"-1"0,0 1 0,5 20 0,1 3 0,181 1023-3603,-122-707 2941,-44-237 672,72 366 184,35-16 90,-117-432-122,2 0 0,2-2-1,1 1 1,29 43-1,-43-75-144,1 0-1,-1-1 0,1 0 0,-1 0 0,1 0 1,1 0-1,-1 0 0,6 3 0,-8-6-16,0 0 0,-1 0 0,1-1 0,0 1 0,0-1-1,0 1 1,0-1 0,0 0 0,0 0 0,0 0 0,0 0 0,0 0-1,-1 0 1,1 0 0,0-1 0,0 1 0,0-1 0,0 1 0,0-1-1,0 0 1,-1 0 0,1 0 0,0 0 0,-1 0 0,4-2 0,2-3 68,1-1 0,-1 0 1,-1-1-1,1 1 0,-1-1 1,0 0-1,-1-1 0,5-9 1,35-83 1136,-45 101-1203,52-155-897,-8-4-5397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40.7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1 171 24575,'3'9'0,"1"0"0,-1 1 0,-1-1 0,0 1 0,0 0 0,-1 0 0,0-1 0,-1 16 0,0 3 0,2 102 0,-3-75 0,2 1 0,3-1 0,12 62 0,-13-108 0,0-1 0,0 1 0,0-1 0,1 1 0,0-1 0,1 0 0,0-1 0,0 1 0,1-1 0,0 0 0,0 0 0,0-1 0,1 0 0,0 0 0,1 0 0,-1-1 0,1 0 0,0-1 0,0 1 0,0-2 0,1 1 0,13 3 0,11 2 0,1-2 0,0-1 0,0-1 0,56-1 0,-52-3 0,0-2 0,0-2 0,0-2 0,0-1 0,-1-2 0,62-21 0,-80 22 0,0-1 0,0 0 0,-1-1 0,0-1 0,-1-1 0,0-1 0,-1 0 0,-1-1 0,1 0 0,-2-2 0,0 0 0,-1 0 0,0-1 0,13-23 0,-21 28 0,0 1 0,-1-1 0,0 0 0,0 0 0,-1-1 0,-1 1 0,1-1 0,-2 0 0,0 1 0,-1-1 0,0 0 0,0 0 0,-1 1 0,-1-1 0,0 0 0,0 1 0,-2-1 0,1 1 0,-1 0 0,-8-15 0,-7-9 0,-1 1 0,-2 1 0,-1 1 0,-46-49 0,48 58 0,0 1 0,-2 1 0,-30-21 0,40 33 0,1 1 0,-1 0 0,0 1 0,-1 0 0,0 2 0,0-1 0,0 2 0,-22-5 0,9 8-1365,7 4-5461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41.3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440 201 24575,'-54'55'0,"-130"138"0,139-140 0,-70 105 0,108-148 0,2 0 0,-1 0 0,1 0 0,1 1 0,0 0 0,0 0 0,-1 11 0,4-18 0,1 0 0,-1 0 0,1 0 0,0 0 0,0-1 0,1 1 0,-1 0 0,1 0 0,-1 0 0,1 0 0,1-1 0,-1 1 0,0 0 0,1-1 0,0 1 0,0-1 0,0 1 0,0-1 0,0 0 0,1 0 0,-1 0 0,1 0 0,5 3 0,1 1 0,1-1 0,0 0 0,0-1 0,1 0 0,0-1 0,0 0 0,0 0 0,0-1 0,0-1 0,16 2 0,14 0 0,63-3 0,-68-2 0,0-2 0,68-15 0,-85 13 0,1-1 0,-1 0 0,-1-1 0,1-1 0,-1-1 0,29-20 0,-41 24 0,-1 0 0,1 0 0,-1 0 0,-1-1 0,1 0 0,-1 0 0,0 0 0,0-1 0,-1 1 0,0-1 0,0 0 0,0 0 0,-1 0 0,0 0 0,-1 0 0,2-8 0,-1-11 0,0 1 0,-1 0 0,-4-32 0,0 30 0,-1 0 0,-1 0 0,-1 1 0,-2-1 0,-1 1 0,0 1 0,-2 0 0,-1 0 0,-22-32 0,16 30 0,-1 1 0,-2 0 0,0 2 0,-2 0 0,-1 2 0,0 0 0,-42-27 0,55 41 20,-1 1 0,1 1 0,-1 0 0,0 1 0,-18-6 0,25 9-107,0 1-1,0 0 1,0 1 0,0-1-1,0 1 1,0 0 0,0 0-1,0 1 1,0-1-1,0 1 1,0 0 0,1 1-1,-1-1 1,0 1 0,0 0-1,-8 4 1,-7 8-6739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41.7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24575,'46'1032'0,"2"-688"0,-34-274 0,4 0 0,49 120 0,-53-159-170,1-1-1,2 0 0,1-1 1,1-2-1,1 1 0,2-2 1,35 34-1,-43-48-6655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42.4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1429 1 24575,'0'4'0,"0"20"0,4 36 0,-2-52 0,-1 1 0,2-1 0,-1 0 0,1 1 0,0-1 0,1 0 0,7 11 0,10 11 0,2-2 0,1-1 0,2 0 0,56 44 0,-53-47 0,0 1 0,-2 1 0,-1 2 0,35 47 0,-55-67 0,-2 1 0,1 0 0,-1 0 0,-1 1 0,0-1 0,0 1 0,-1-1 0,0 1 0,0 0 0,-1 0 0,-1 0 0,0 0 0,0 0 0,-1 0 0,0 0 0,0 0 0,-1-1 0,-1 1 0,-6 17 0,6-22 0,-1-1 0,1 1 0,-1-1 0,0 0 0,0 0 0,0 0 0,-1-1 0,1 0 0,-1 1 0,0-1 0,0-1 0,0 1 0,0-1 0,0 0 0,-6 1 0,-14 4 0,-50 8 0,71-14 0,-153 15-113,-233-5 1,267-10-175,-277-9 176,311 1 114,1-3 0,-127-33 0,199 40-129,1-1 0,0 0-1,0-1 1,0-1 0,0 0-1,1-1 1,0-1 0,1 0-1,-22-17 1,16 3-6188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43.2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0 24575,'-1'14'0,"-1"-1"0,0 0 0,-1-1 0,0 1 0,-1 0 0,-7 15 0,3-9 0,-8 36 0,6 3 0,3 0 0,-1 77 0,15 117 0,-4-192 0,43 426 0,29-6 0,-16-114 0,-51-307-82,-3-20-345,1-1-1,16 53 0,-14-71-6398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44.1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258 1 24575,'-4'0'0,"-5"0"0,-6 0 0,-4 8 0,-6 15 0,-8 15 0,-7 15 0,1-3 0,5-2 0,10-4 0,8-10-8191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45.1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0 311 24575,'4'0'0,"10"0"0,10 0 0,6-4 0,17-5 0,34-10 0,32-5 0,37-11 0,5-4 0,1 1 0,-1 3 0,-16 3 0,-23 3 0,-26 7 0,-26 7 0,-23 5-8191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3:3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772 369 24575,'-8'-6'0,"0"0"0,0 0 0,-1 0 0,0 1 0,0 0 0,0 1 0,0 0 0,-1 0 0,1 1 0,-1 1 0,0-1 0,0 1 0,0 1 0,0 0 0,0 1 0,-17 0 0,-11 3 0,1 1 0,-70 18 0,77-15 0,1 1 0,0 2 0,1 1 0,0 1 0,1 1 0,-44 30 0,57-33 0,0 0 0,1 1 0,1 1 0,0 0 0,0 1 0,1 0 0,1 1 0,0 0 0,1 1 0,1 0 0,0 0 0,1 1 0,-7 22 0,9-19 0,0 1 0,2 1 0,0-1 0,1 0 0,2 1 0,0 0 0,0-1 0,2 1 0,1-1 0,1 0 0,0 0 0,1 0 0,2 0 0,0-1 0,0 0 0,14 21 0,-10-20 0,1-1 0,1 0 0,1-1 0,0 0 0,1-1 0,1-1 0,1 0 0,0-1 0,1-1 0,1-1 0,0-1 0,1 0 0,0-1 0,32 12 0,-12-10 0,0-2 0,1-2 0,1-1 0,-1-2 0,1-2 0,0-2 0,0-1 0,0-3 0,0-1 0,0-2 0,-1-2 0,1-1 0,73-27 0,-89 24 0,0-1 0,-1-1 0,-1-1 0,0-1 0,0-1 0,-2-1 0,35-34 0,-44 37 0,0-1 0,-1-1 0,0 0 0,-1-1 0,-1 0 0,-1 0 0,0-1 0,-1 0 0,-1-1 0,-1 0 0,7-36 0,-8 16 0,-1 0 0,-3 0 0,0 0 0,-3-1 0,-1 1 0,-2 0 0,-2 0 0,-1 1 0,-2 0 0,-23-55 0,21 64 0,-2 0 0,-1 1 0,-1 1 0,-1 1 0,-39-44 0,40 52 0,-1 1 0,-1 1 0,0 1 0,-1 1 0,-1 0 0,0 2 0,0 0 0,-29-11 0,36 17 0,1 2 0,-1 0 0,0 0 0,0 1 0,-1 0 0,1 2 0,-1-1 0,1 2 0,0 0 0,-1 0 0,1 1 0,-1 1 0,1 0 0,0 1 0,0 0 0,0 1 0,0 1 0,0 0 0,1 0 0,0 1 0,0 1 0,1 0 0,0 1 0,0 0 0,1 1 0,-10 9 0,-1 3-273,1 1 0,0 1 0,2 1 0,-18 31 0,13-16-6553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50.9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24575,'5'0'0,"0"0"0,0 0 0,1 0 0,-1 1 0,0 0 0,0 0 0,0 0 0,1 1 0,-1 0 0,-1 0 0,1 0 0,0 0 0,0 1 0,-1 0 0,0 0 0,1 0 0,-1 0 0,7 8 0,262 271 0,-153-152 0,48 50 0,384 378 0,-542-550 0,-5-3 0,0-1 0,1 1 0,-2 0 0,9 11 0,-12-15 0,0 1 0,0-1 0,-1 0 0,1 1 0,0-1 0,-1 0 0,0 1 0,1-1 0,-1 1 0,0-1 0,1 0 0,-1 1 0,0-1 0,0 1 0,0-1 0,0 1 0,-1-1 0,1 1 0,0-1 0,-1 1 0,1-1 0,-1 0 0,1 1 0,-1-1 0,1 0 0,-1 1 0,0-1 0,-2 2 0,-5 6 0,0 0 0,-1-1 0,0 0 0,-1 0 0,-18 10 0,-61 31 0,55-32 0,-36 20 0,-29 13 0,2 5 0,-117 86 0,168-105-118,-110 93 370,135-109-552,1 0 0,1 2 1,1 1-1,-30 47 0,39-53-6526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51.7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1354 1 24575,'-4'0'0,"-10"8"0,-15 7 0,-5 1 0,-19 10 0,-8 4 0,-22 10 0,-13 2 0,-27 14 0,-5 6 0,-17 13 0,3-3 0,10-5 0,12-2 0,13-8 0,25-13-8191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52.8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1213 24575,'7'17'0,"0"1"0,-1 1 0,5 23 0,2 9 0,171 771 0,-142-569 0,-33-223 0,-6-29 0,-1-7 0,2-51 0,-7-75-74,-35-235-1,29 307-58,-128-740-1349,6 44 1339,129 741 127,-4-22 9,1 0 0,2 0 1,3-50-1,0 83 31,0 1 0,0-1 1,1 1-1,-1-1 0,1 1 1,0 0-1,0-1 1,0 1-1,0 0 0,1-1 1,-1 1-1,1 0 0,0 0 1,0 0-1,0 1 0,0-1 1,0 0-1,1 1 1,4-5-1,-3 6 26,-1-1 0,1 1 1,-1 0-1,1 0 0,0 1 1,-1-1-1,1 1 0,0 0 0,0 0 1,-1 0-1,1 0 0,0 1 0,0-1 1,-1 1-1,1 0 0,-1 0 0,5 2 1,-3-2-9,111 40 451,-102-35-489,0 0 0,0 1 0,-1 0 0,0 2-1,23 17 1,-34-24-4,0 0 0,0 0 0,0 0 0,0 1 0,0-1 0,-1 0 0,1 1 0,-1-1 0,0 1 0,0 0 0,1-1 0,-2 1 0,1 0 0,0-1 0,-1 1 0,1 0 0,-1 0 0,0 0 0,0 0 0,0-1 0,0 1 0,0 0 0,-1 0 0,1 0 0,-1 0 0,0-1 0,1 1 0,-4 4 0,-2 5 0,-1-1 0,0 0 0,0 0 0,-2-1 0,-8 10 0,-3 3 0,-39 51-1365,47-56-5461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53.7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167 1147 24575,'1'-1'0,"0"1"0,0-1 0,0 1 0,0 0 0,-1-1 0,1 0 0,0 1 0,0-1 0,-1 1 0,1-1 0,0 0 0,-1 0 0,1 1 0,-1-1 0,1 0 0,-1 0 0,1 0 0,-1 1 0,0-1 0,1 0 0,-1 0 0,0 0 0,0 0 0,1 0 0,-1 0 0,0 0 0,0-1 0,1-32 0,-6 4 0,-15-53 0,9 43 0,-74-303 0,29-11 0,55 345 0,-1-14 0,0 0 0,2 0 0,4-42 0,-3 61 0,-1-1 0,1 1 0,0-1 0,0 1 0,1 0 0,-1 0 0,1-1 0,0 1 0,0 0 0,0 1 0,0-1 0,1 0 0,0 1 0,0-1 0,0 1 0,0 0 0,0 0 0,1 0 0,-1 0 0,1 0 0,0 1 0,0 0 0,0 0 0,0 0 0,8-2 0,-2 1 0,0 2 0,1 0 0,-1 0 0,0 1 0,1 0 0,-1 1 0,0 0 0,1 0 0,17 6 0,7 4 0,46 21 0,-53-20 0,461 220 0,-465-220 0,41 23 0,-59-32 0,-1 1 0,0 0 0,0 0 0,0 0 0,-1 1 0,1-1 0,-1 1 0,6 10 0,-9-13 0,0 1 0,0 0 0,-1 0 0,1 0 0,-1 0 0,1 0 0,-1 0 0,0 0 0,0 0 0,0 0 0,-1 0 0,1 0 0,-1 0 0,0 0 0,1 0 0,-1 0 0,0-1 0,-1 1 0,1 0 0,-4 4 0,-4 8 0,0-1 0,-16 18 0,19-24 0,-4 4 0,-23 32 0,32-42 0,-1 0 0,1 0 0,-1 1 0,1-1 0,0 0 0,0 1 0,0-1 0,1 1 0,-1-1 0,1 1 0,-1-1 0,1 1 0,0-1 0,0 1 0,0 0 0,0 2 0,0-4 0,0-1 0,1 1 0,-1-1 0,0 1 0,0-1 0,1 1 0,-1-1 0,0 0 0,0 1 0,1-1 0,-1 1 0,0-1 0,1 0 0,-1 1 0,1-1 0,-1 0 0,0 1 0,1-1 0,-1 0 0,1 0 0,-1 0 0,1 1 0,-1-1 0,1 0 0,-1 0 0,1 0 0,-1 0 0,1 0 0,-1 0 0,1 0 0,-1 0 0,1 0 0,-1 0 0,1 0 0,-1 0 0,1 0 0,-1 0 0,1 0 0,-1-1 0,1 1 0,-1 0 0,1 0 0,-1-1 0,0 1 0,1 0 0,0-1 0,18-16 0,-15 12 0,0 0 0,-1 0 0,0 0 0,0-1 0,0 1 0,-1-1 0,0 0 0,0 0 0,0 0 0,-1 0 0,0 0 0,0 0 0,-1 0 0,1 0 0,-1 0 0,-1-7 0,-1 5 0,1 0 0,-1 0 0,0 0 0,-1 0 0,0 1 0,0-1 0,-1 1 0,0 0 0,0 0 0,-1 0 0,-8-10 0,-20-22-1365,18 22-5461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54.3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120 0 24575,'-2'3'0,"0"0"0,0 0 0,1 0 0,-1 0 0,1 1 0,-1-1 0,1 0 0,0 1 0,0-1 0,0 4 0,-3 10 0,-19 75 5,5 1-1,-8 96 0,3 191-165,22-374 154,-7 1038-771,14-948 778,-1-63 0,-4-35 0,0 1 0,0 0 0,-1-1 0,1 1 0,-1-1 0,1 1 0,-1-1 0,1 1 0,-1-1 0,0 1 0,0-1 0,0 0 0,0 1 0,0-1 0,0 1 0,-1-3 0,6-217 371,6-82 191,-9 290-562,0-7 0,1 0 0,7-26 0,-10 43 0,1 0 0,0-1 0,0 1 0,1 0 0,-1 0 0,1-1 0,-1 1 0,1 0 0,0 1 0,0-1 0,1 0 0,-1 0 0,0 1 0,1 0 0,0-1 0,-1 1 0,1 0 0,0 0 0,0 0 0,4-1 0,-5 3 0,0-1 0,0 1 0,1 0 0,-1 0 0,0 0 0,0 0 0,1 0 0,-1 1 0,0-1 0,0 1 0,0 0 0,1-1 0,-1 1 0,0 0 0,0 0 0,0 0 0,0 0 0,-1 1 0,1-1 0,2 3 0,34 35 0,-31-31 0,43 57-213,-4 1 0,54 101 1,-79-130-515,-6-10-6099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55.5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56.1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24575,'0'4'0,"9"18"0,1 12 0,9 22 0,4 22 0,2 25 0,10 32 0,3 31 0,-1 27 0,-8 1 0,1 24 0,-2 17-972,-5 0 972,-6-23 0,-7-31 0,0-43 0,-3-45-7219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4:56.8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1 581 24575,'25'2'0,"-1"1"0,1 1 0,-1 0 0,0 2 0,38 15 0,5 1 0,-12-6 0,1-3 0,0-2 0,1-2 0,95 1 0,-128-10 0,-1-2 0,0-1 0,0 0 0,0-2 0,0-1 0,23-8 0,-32 8 0,0-1 0,0 0 0,0-1 0,-1 0 0,0-1 0,-1-1 0,1 0 0,-2 0 0,21-25 0,-24 25 0,-1-2 0,-1 1 0,0-1 0,0 0 0,-1 0 0,0 0 0,-1-1 0,-1 0 0,0 0 0,-1 0 0,2-24 0,-3 17 0,-1 1 0,-1 0 0,-1 0 0,0 0 0,-1 0 0,-2 1 0,-9-31 0,8 37 0,1 0 0,-2 0 0,1 1 0,-2 0 0,1 0 0,-2 1 0,1 0 0,-1 1 0,-1-1 0,1 2 0,-2-1 0,1 1 0,-1 1 0,-22-11 0,15 9 0,0 2 0,-1 0 0,0 0 0,-1 2 0,0 1 0,1 0 0,-1 2 0,0 0 0,-22 1 0,33 1 0,0 1 0,0 0 0,1 1 0,-1 0 0,1 1 0,0-1 0,-1 1 0,1 1 0,0 0 0,1 0 0,-1 0 0,1 1 0,0 0 0,0 1 0,0-1 0,1 1 0,0 1 0,0-1 0,0 1 0,1 0 0,0 0 0,-6 13 0,-5 11 0,2 1 0,1 0 0,1 1 0,-9 44 0,6-19 0,-11 87 0,24-127 0,0 0 0,2 0 0,0 0 0,1 0 0,1 0 0,1 0 0,0 0 0,1 0 0,9 23 0,-10-34 0,1-1 0,0 1 0,0-1 0,0 0 0,1 0 0,0 0 0,0-1 0,0 1 0,1-1 0,0-1 0,11 9 0,6 0 0,1-1 0,25 10 0,-29-13 0,291 107 0,-272-103 0,-16-5-195,0-2 0,1 0 0,0-2 0,0-1 0,0 0 0,36-2 0,-37-2-6631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5:17.4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69 198 24575,'-1'-1'0,"1"0"0,0 0 0,-1 0 0,1 0 0,-1 0 0,1 1 0,-1-1 0,1 0 0,-1 0 0,1 0 0,-1 1 0,0-1 0,1 0 0,-1 1 0,0-1 0,0 0 0,0 1 0,0-1 0,1 1 0,-1 0 0,0-1 0,0 1 0,0 0 0,0-1 0,0 1 0,0 0 0,-2 0 0,-33-5 0,25 4 0,19 2 0,0-1 0,-1 0 0,1 0 0,11-1 0,18-1 0,641 5 0,843-6 0,-1367 1 0,0-8 0,265-51 0,-372 51 0,262-54 0,-230 53 0,-1 3 0,85 2 0,14 8 0,450 16 0,-159-8 0,-45-2 0,206 7-6784,-86 7 6784,-234-6 0,-179-10 779,368-1 5226,-231-31-6005,-36 3 0,-116 12 0,90-3 0,-122 14-1365,-52 0-5461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5:18.7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 1 24575,'5'1'0,"-1"0"0,0 0 0,1 1 0,-1 0 0,0 0 0,0 0 0,0 0 0,0 1 0,-1-1 0,6 5 0,8 5 0,379 199 0,9-25 0,29-20 0,-200-81 0,-206-72 0,0 1 0,-1 1 0,45 34 0,-24-15 0,-6-6 0,37 25 0,140 72 0,-194-115 0,30 16 0,-51-25 0,-1 1 0,0 0 0,0 1 0,0-1 0,0 0 0,0 1 0,0 0 0,-1-1 0,1 1 0,-1 0 0,0 1 0,2 2 0,-3-4 0,-1-1 0,0 1 0,1-1 0,-1 0 0,0 1 0,0-1 0,0 1 0,0-1 0,0 1 0,0-1 0,-1 0 0,1 1 0,0-1 0,-1 1 0,1-1 0,-1 0 0,1 1 0,-1-1 0,0 0 0,0 0 0,1 0 0,-1 1 0,0-1 0,0 0 0,0 0 0,0 0 0,0 0 0,-2 0 0,-37 26 0,31-21 0,-401 288 0,285-195 0,-226 135 0,-28-53 0,-8-28 0,205-84 0,98-38 0,34-13 0,1 1 0,-90 50 0,115-51-1365,10-3-5461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3:3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24575,'5'9'0,"5"6"0,13 17 0,23 27 0,8 13 0,19 22 0,25 27 0,17 23 0,-3-2 0,0 3 0,-11-10 0,-19-24 0,-19-27 0,-21-32 0,-17-25-8191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26:4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7 647 24575,'30'417'0,"-8"-191"0,-7-3 0,21 232 0,-28-397 0,-5-51 0,0-14 0,-1-18 0,-1 1 0,0 0 0,-6-43 0,5 66 0,-39-372-10,-4-47-794,5-521 642,37 907 162,0 21 0,1 0 0,0-1 0,1 1 0,0 0 0,6-24 0,-7 36 0,1 0 0,-1 1 0,0-1 0,0 0 0,1 1 0,-1-1 0,0 0 0,1 1 0,-1-1 0,0 1 0,1-1 0,-1 1 0,1-1 0,-1 1 0,1-1 0,-1 1 0,1-1 0,-1 1 0,1 0 0,0-1 0,-1 1 0,1 0 0,0-1 0,-1 1 0,1 0 0,0 0 0,-1 0 0,1-1 0,0 1 0,-1 0 0,1 0 0,0 0 0,0 0 0,-1 0 0,1 0 0,0 1 0,-1-1 0,1 0 0,0 0 0,-1 0 0,2 1 0,26 19 0,-26-18 0,110 109 490,2 3-4,-3-24-486,-74-63 0,-1 2 0,-2 1 0,-1 1 0,38 47 0,-61-63 0,-1 1 0,0 0 0,-1 0 0,-1 1 0,0-1 0,-2 2 0,0-1 0,0 1 0,-2 0 0,0 0 0,-1 0 0,-1 29 0,-2-20 0,-1 0 0,-1 0 0,-1 0 0,-2-1 0,0 0 0,-2 0 0,-20 44 0,18-50 0,-1-1 0,0 0 0,-2-1 0,0 0 0,-1-1 0,-31 29 0,19-24 0,-1-1 0,0-1 0,-53 28 0,64-37-127,-1 0 0,2 1 0,0 1 0,1 0 0,0 1 0,1 1 1,-15 20-1,22-28-223,-10 13-6476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26:4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720 294 24575,'3'-3'0,"-1"-1"0,1 0 0,-1 0 0,0 0 0,0 0 0,0 0 0,0-1 0,-1 1 0,0-1 0,0 1 0,0-1 0,0 1 0,-1-1 0,1-5 0,-1 4 0,0-1 0,-1 1 0,1-1 0,-1 1 0,0-1 0,-1 1 0,1 0 0,-1-1 0,-4-8 0,-1 6 0,1 0 0,-1 0 0,-1 1 0,1 0 0,-2 0 0,1 1 0,-1 0 0,0 1 0,0-1 0,-1 2 0,1-1 0,-1 2 0,-16-7 0,-1 2 0,0 1 0,0 0 0,0 2 0,-36-2 0,61 7 0,-122-7 0,109 8 0,1 1 0,-1 0 0,1 1 0,0 0 0,0 1 0,-21 8 0,31-9 0,0 0 0,-1 1 0,1 0 0,0 0 0,0 0 0,0 0 0,1 1 0,-1-1 0,1 1 0,0 0 0,0 0 0,0 0 0,1 1 0,-1-1 0,1 1 0,-2 5 0,-3 10 0,0 1 0,-5 31 0,8-30 0,-13 52 0,-33 166 0,41-179 0,-4 122 0,14-174 0,-1 1 0,1-1 0,1 0 0,0 1 0,0-1 0,0 0 0,2 0 0,-1 0 0,1-1 0,0 1 0,0-1 0,10 12 0,-6-10 0,0 0 0,1-1 0,0 0 0,1 0 0,0-1 0,0-1 0,1 1 0,19 8 0,-15-8 0,2-1 0,-1-1 0,1 0 0,0-2 0,0 0 0,0-1 0,0 0 0,1-1 0,-1-1 0,1-1 0,-1-1 0,1 0 0,31-7 0,-14-3-170,-1-1-1,0-1 0,-1-3 1,-1 0-1,0-2 0,-1-1 1,35-30-1,-50 36-6655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26:4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0 391 24575,'13'-2'0,"-1"0"0,1 0 0,-1-2 0,0 1 0,0-1 0,-1-1 0,12-6 0,11-3 0,38-17 0,-2-3 0,-1-3 0,-1-2 0,61-50 0,-107 74 59,42-20 1,-43 23-802,42-27 0,-48 27-6084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26:4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2 611 24575,'-1'65'0,"0"-15"0,9 87 0,-6-122 0,0-1 0,2 0 0,-1 1 0,2-2 0,0 1 0,0 0 0,2-1 0,-1 0 0,2-1 0,13 19 0,-19-28 0,0 0 0,1 0 0,-1-1 0,1 1 0,0-1 0,-1 0 0,1 1 0,0-1 0,1 0 0,-1-1 0,0 1 0,0-1 0,1 1 0,-1-1 0,1 0 0,-1 0 0,1-1 0,0 1 0,-1-1 0,8 1 0,-7-2 0,1 0 0,0 0 0,-1 0 0,1-1 0,-1 0 0,1 0 0,-1 0 0,0 0 0,0-1 0,0 1 0,0-1 0,-1 0 0,1 0 0,-1 0 0,5-6 0,46-56 0,-4-3 0,-2-1 0,-4-2 0,38-81 0,115-308 0,-190 441 0,32-86-1365,-35 87-5461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26:4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24575,'33'2'0,"0"1"0,51 11 0,5 1 0,135 8 0,251-8 0,-451-15 0,-8 1 0,0 0 0,0-2 0,1 0 0,-1-1 0,0 0 0,0-1 0,0-1 0,-1-1 0,16-6 0,-28 10 0,-1 0 0,0-1 0,0 1 0,0 0 0,0-1 0,1 1 0,-2-1 0,1 0 0,0 0 0,0 1 0,-1-1 0,1 0 0,-1-1 0,1 1 0,-1 0 0,0 0 0,0-1 0,0 1 0,0 0 0,0-1 0,-1 1 0,1-1 0,-1 1 0,1-1 0,-1 1 0,0-1 0,0 1 0,0-1 0,-1 1 0,1-1 0,0 1 0,-1-1 0,0 1 0,1-1 0,-1 1 0,0 0 0,0-1 0,-3-3 0,-1-2 0,0 0 0,0 1 0,-1 0 0,0 0 0,0 0 0,-1 1 0,1 0 0,-1 0 0,-13-8 0,4 6 0,-1 0 0,1 1 0,-1 0 0,0 2 0,-1 0 0,1 1 0,-1 0 0,0 2 0,0 0 0,0 1 0,0 1 0,0 1 0,0 0 0,0 1 0,-24 6 0,20-2 0,-1 0 0,1 2 0,1 0 0,-1 2 0,1 0 0,1 1 0,0 1 0,1 1 0,0 1 0,1 0 0,-25 26 0,18-11 0,0 1 0,-34 56 0,47-66 0,1 1 0,1 0 0,0 0 0,2 1 0,-9 38 0,15-52 0,0 1 0,1-1 0,0 1 0,0-1 0,1 1 0,1 12 0,0-17 0,0 0 0,0 0 0,1 0 0,-1 0 0,1 0 0,0 0 0,0 0 0,0-1 0,1 1 0,-1-1 0,1 1 0,0-1 0,0 0 0,0 0 0,4 3 0,23 16 0,0 0 0,2-3 0,43 21 0,108 40 0,-168-74 0,328 125 0,-41-16 0,-275-103 0,-18-8 0,0 1 0,0-1 0,0-1 0,0 0 0,1 0 0,-1-1 0,1 0 0,0-1 0,-1 0 0,13 0 0,-20-2-91,0 1 0,0-1 0,0 0 0,0 1 0,0-1 0,0 0 0,0 0 0,0-1 0,0 1 0,0 0 0,-1-1 0,1 1 0,-1-1 0,3-2 0,9-12-6735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26:4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124 721 24575,'1'61'0,"0"-20"0,-1 1 0,-11 72 0,7-99 0,4-15 0,-1 0 0,1 0 0,0 1 0,0-1 0,0 0 0,0 0 0,0 0 0,0 0 0,0 0 0,0 0 0,0 0 0,0 0 0,0 0 0,0 0 0,0 0 0,0 0 0,0 1 0,-1-1 0,1 0 0,0 0 0,0 0 0,0 0 0,0 0 0,0 0 0,0 0 0,0 0 0,0 0 0,0 0 0,-1 0 0,1 0 0,0 0 0,0 0 0,0 0 0,0 0 0,0 0 0,0 0 0,0 0 0,0 0 0,-1 0 0,1 0 0,0 0 0,0-1 0,0 1 0,0 0 0,0 0 0,0 0 0,0 0 0,0 0 0,0 0 0,0 0 0,0 0 0,0 0 0,-1 0 0,1 0 0,0 0 0,0-1 0,0 1 0,0 0 0,-9-30 0,-24-129 0,7-1 0,7-2 0,1-228 0,18 375 0,2-30 0,-2 43 0,0 0 0,0 0 0,0 0 0,1 0 0,-1 0 0,1 1 0,-1-1 0,1 0 0,0 0 0,0 0 0,0 1 0,0-1 0,0 0 0,0 1 0,0-1 0,2-1 0,-2 3 0,0 0 0,-1 0 0,1-1 0,0 1 0,0 0 0,-1 0 0,1 0 0,0 0 0,0 0 0,-1 0 0,1 0 0,0 1 0,0-1 0,-1 0 0,1 0 0,0 1 0,-1-1 0,1 0 0,0 1 0,-1-1 0,1 0 0,0 1 0,-1-1 0,1 1 0,-1-1 0,1 1 0,-1-1 0,2 2 0,15 16 0,-1 1 0,-1 0 0,26 43 0,-12-17 0,67 94 0,7-5 0,5-4 0,5-6 0,205 175 0,-310-292 0,-3-2 0,1-1 0,0 1 0,1-1 0,-1 0 0,8 4 0,-13-8 0,0 1 0,0-1 0,0 0 0,0 1 0,0-1 0,0 0 0,0 0 0,0 0 0,0 0 0,0 0 0,0 0 0,0 0 0,0 0 0,0 0 0,-1-1 0,1 1 0,0 0 0,0 0 0,0-1 0,0 1 0,0-1 0,0 1 0,-1-1 0,1 1 0,0-1 0,0 0 0,-1 1 0,1-1 0,0 0 0,-1 1 0,1-1 0,0 0 0,-1 0 0,1 0 0,-1 1 0,0-1 0,1 0 0,-1 0 0,0 0 0,1 0 0,-1 0 0,0 0 0,0 0 0,0 0 0,0 0 0,0-1 0,3-18 0,-2 0 0,0 1 0,-2-29 0,0 18 0,-15-361 120,-35-1-1605,40 344-5341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26:4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24575,'0'5'0,"1"0"0,0-1 0,0 1 0,1 0 0,-1-1 0,1 1 0,3 4 0,2 9 0,10 26 0,119 296 0,-103-268 0,4-1 0,72 103 0,-102-163 0,1 1 0,1-1 0,0-1 0,1 0 0,0 0 0,13 9 0,-22-18 0,0 0 0,0-1 0,0 1 0,0 0 0,0 0 0,1-1 0,-1 1 0,0-1 0,0 1 0,1-1 0,-1 1 0,0-1 0,0 0 0,1 0 0,-1 0 0,0 0 0,1 0 0,-1 0 0,0 0 0,1 0 0,-1 0 0,0-1 0,1 1 0,-1 0 0,0-1 0,0 1 0,1-1 0,-1 1 0,0-1 0,0 0 0,0 0 0,0 1 0,0-1 0,0 0 0,0 0 0,0 0 0,1-1 0,2-4 0,-1 0 0,0 0 0,0-1 0,-1 1 0,1 0 0,1-10 0,72-379 0,-50 238 0,73-496-1365,-84 541-5461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26:4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24575,'-7'0'0,"0"1"0,0 0 0,0 1 0,0 0 0,0 0 0,0 1 0,0-1 0,1 1 0,0 1 0,-1-1 0,1 1 0,-7 6 0,3-2 0,0 1 0,1-1 0,0 1 0,0 1 0,-13 20 0,22-30 0,-1 0 0,1 0 0,0 1 0,0-1 0,-1 0 0,1 0 0,0 1 0,0-1 0,0 0 0,-1 1 0,1-1 0,0 0 0,0 1 0,0-1 0,0 0 0,0 1 0,0-1 0,0 0 0,0 1 0,0-1 0,0 0 0,0 1 0,0-1 0,0 1 0,0-1 0,0 0 0,0 1 0,0-1 0,0 0 0,1 1 0,9-2 0,13-12 0,-22 12 0,-1 1 0,1-1 0,0 0 0,0 1 0,-1-1 0,1 0 0,-1 0 0,1 1 0,-1-1 0,1 0 0,-1 0 0,1 0 0,-1 0 0,0 0 0,1 0 0,-1 0 0,0 0 0,0 0 0,1 0 0,-1 0 0,0 0 0,0 0 0,0 1 0,-1-1 0,1 0 0,0 0 0,0 0 0,0 0 0,-1 0 0,1 0 0,0 0 0,-1 0 0,1 0 0,-1 0 0,1 1 0,-1-1 0,1 0 0,-1 0 0,0 0 0,1 1 0,-1-1 0,0 1 0,0-1 0,0 0 0,1 1 0,-1-1 0,-2 0 0,1 0 0,0 0 0,0 0 0,0 0 0,-1 0 0,1 1 0,0-1 0,0 1 0,-1-1 0,1 1 0,0 0 0,-1 0 0,1 0 0,0 0 0,-1 0 0,1 1 0,0-1 0,-1 1 0,1-1 0,0 1 0,-4 1 0,8-3 0,0 1 0,-1-1 0,1 1 0,0-1 0,-1 1 0,1-1 0,0 1 0,-1 0 0,1 0 0,0 0 0,0 0 0,-1 0 0,1 0 0,0 0 0,0 1 0,-1-1 0,1 1 0,0-1 0,-1 1 0,1 0 0,-1-1 0,1 1 0,-1 0 0,1 0 0,-1 0 0,1 0 0,-1 0 0,0 1 0,0-1 0,0 0 0,1 1 0,-1-1 0,0 0 0,-1 1 0,1-1 0,0 1 0,0 0 0,-1-1 0,1 1 0,-1 0 0,1-1 0,-1 1 0,0 0 0,1-1 0,-1 1 0,0 0 0,0 0 0,0-1 0,-1 1 0,1 0 0,0 0 0,-1-1 0,1 1 0,-1 0 0,1-1 0,-1 1 0,0-1 0,0 1 0,0-1 0,0 1 0,0-1 0,0 1 0,0-1 0,0 0 0,0 0 0,-1 0 0,1 1 0,0-1 0,-3 1 0,7-4 0,1 0 0,-1 0 0,0-1 0,0 1 0,0-1 0,0 1 0,0-1 0,-1 0 0,1 0 0,1-3 0,21-20 0,-25 26-31,0-1-1,0 1 0,1 0 0,-1 0 0,0-1 1,1 1-1,-1 0 0,1 0 0,-1 0 1,0 0-1,1 0 0,-1-1 0,1 1 1,-1 0-1,0 0 0,1 0 0,-1 0 1,1 0-1,-1 0 0,0 0 0,1 0 1,-1 1-1,1-1 0,-1 0 0,0 0 1,1 0-1,-1 0 0,0 0 0,1 1 1,-1-1-1,0 0 0,1 0 0,-1 1 1,0-1-1,1 0 0,-1 0 0,0 1 1,0-1-1,1 0 0,-1 1 0,0-1 1,1 1-1,3 8-6794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3:3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24575,'-37'944'0,"33"-896"0,1-31 0,1 0 0,1 1 0,1-1 0,0 0 0,1 0 0,1 0 0,1 0 0,4 19 0,-5-33 0,-1-1 0,0 1 0,1 0 0,0-1 0,0 1 0,-1-1 0,1 1 0,1-1 0,-1 0 0,0 0 0,0 0 0,1 0 0,-1 0 0,1-1 0,0 1 0,0-1 0,-1 0 0,1 1 0,0-1 0,0 0 0,0-1 0,0 1 0,0-1 0,0 1 0,0-1 0,0 0 0,5 0 0,25-1 0,1-1 0,-1-2 0,0-2 0,36-9 0,-59 12 0,470-133-1365,-419 114-5461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3:3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440 263 24575,'-1'13'0,"0"-1"0,-1 0 0,0 0 0,-1 0 0,-5 14 0,-3 12 0,-258 1468-2806,149-180 195,97-392 1845,62-12 0,-35-872 744,-1-2 174,18 87 1,-20-133-78,-1 0 0,0 0 0,1 0-1,-1 0 1,1 0 0,0-1 0,-1 1 0,1 0 0,0-1-1,0 1 1,0 0 0,2 1 0,-2-3-43,0 0 1,0 0-1,-1 0 0,1 0 1,0 0-1,0 0 0,-1 0 1,1 0-1,0 0 0,-1-1 1,1 1-1,0 0 0,-1-1 1,1 1-1,0 0 1,-1-1-1,1 1 0,-1-1 1,1 1-1,0-1 0,-1 1 1,1-1-1,-1 1 0,0-1 1,1 0-1,-1 1 0,1-1 1,-1 0-1,1 0 0,11-17 455,1 1-1,1 1 0,1 0 0,0 1 0,1 0 1,0 2-1,1 0 0,36-21 0,-5 11-387,1 2 1,0 2-1,72-18 1,173-20-448,11 15-841,81-2 360,77-3-1295,1514-116-2895,23 76 2991,-1350 85 3826,-14 0 1171,-501-1-1167,229-33-1,-349 33-1346,-3 2-209,-1-1 0,0 0 0,0-1 0,0 0 0,0 0 0,0-2 0,-1 1 0,0-1 1,15-10-1,-24 14-236,1 0 1,-1-1-1,1 1 1,-1-1-1,0 1 1,0-1-1,0 0 1,0 1-1,0-1 0,0 0 1,0 0-1,-1 0 1,1 0-1,0 0 1,-1 1-1,0-1 1,1 0-1,-1 0 1,0 0-1,0-3 1,-1-3-18,-1 0-1,0 0 1,0 0 0,-3-8-1,0 3 25,-20-73-17,-16-99 0,-1-92 0,23 133 0,-174-1072-2280,-201-687-1359,351 1704 3344,-25-100 431,67 289-9,-2 1-1,1 0 1,-1 0 0,-1 0 0,0 0 0,0 0 0,0 1-1,-11-15 1,12 20-26,-1 0-1,0 0 0,0 0 1,0 0-1,0 1 0,0-1 0,0 1 1,-1 0-1,1 1 0,-1-1 1,1 1-1,-1 0 0,0 0 1,1 0-1,-1 0 0,0 1 1,0 0-1,0 0 0,-5 1 1,-140 17 1100,66-6-450,-397 31-782,-12-25-1279,199-9 751,-216 12-1874,-1684 88-2644,835-38 4751,1280-66 510,-124 1 1580,167-7-490,0-2 0,0-1 0,-54-15-1,32 6-483,1 2 0,-2 2-1,1 4 1,-111 2 0,57 11-1612,-174 34 1,239-33-6005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3:3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1908 0 24575,'-144'59'0,"-3"1"0,114-44 0,1 1 0,0 2 0,1 1 0,1 2 0,2 1 0,-52 51 0,76-70 0,1 1 0,-1-1 0,1 1 0,0-1 0,1 1 0,-1 0 0,1 0 0,0 0 0,0 1 0,0-1 0,1 0 0,0 1 0,0-1 0,0 1 0,1-1 0,0 1 0,0-1 0,0 1 0,1-1 0,-1 1 0,2-1 0,-1 1 0,3 7 0,3 4 0,1 0 0,1-1 0,0 0 0,1 0 0,24 27 0,154 159 0,19-14 0,-104-96 0,1 0 0,-11-11 0,131 146 0,-222-225 0,8 10 0,0 1 0,-1-1 0,0 2 0,8 16 0,-16-28 0,0 0 0,0 0 0,0 1 0,0-1 0,0 1 0,0-1 0,-1 1 0,1-1 0,-1 1 0,1-1 0,-1 1 0,0 0 0,0-1 0,-1 1 0,1-1 0,0 1 0,-1-1 0,0 1 0,1-1 0,-1 1 0,0-1 0,0 1 0,0-1 0,-1 0 0,1 0 0,-1 0 0,1 1 0,-1-1 0,1-1 0,-1 1 0,0 0 0,-3 2 0,-11 6 0,0-2 0,0 0 0,-1-1 0,0 0 0,0-1 0,-20 3 0,-1 2 0,-657 162-324,476-134 162,-274 12-1,173-41 163,234-12 0,-141-21 0,216 21 59,0 0 0,0 0 0,0-1 0,1-1 0,-1 0 0,1 0 0,0-1 0,-10-7 0,17 10-116,0-1 1,-1 1 0,1-1-1,0 0 1,0 0-1,1-1 1,-1 1-1,1 0 1,0-1-1,-1 0 1,1 1-1,1-1 1,-1 0-1,1 0 1,-1 0-1,1 0 1,0 0 0,1 0-1,-1 0 1,1-1-1,0 1 1,0 0-1,0-5 1,3-11-6662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3:3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970 321 24575,'-56'1'0,"0"3"0,1 3 0,-70 16 0,37 1 0,-104 41 0,141-44 0,-75 43 0,99-48 0,0 2 0,1 0 0,1 2 0,-26 26 0,45-40 0,0 1 0,0-1 0,1 1 0,0 1 0,0-1 0,0 1 0,1 0 0,0 0 0,1 0 0,0 0 0,0 0 0,0 1 0,1 0 0,1-1 0,-1 1 0,2 0 0,-1 0 0,1 0 0,0 0 0,1-1 0,0 1 0,0 0 0,1 0 0,0-1 0,1 1 0,0-1 0,0 0 0,1 1 0,4 7 0,9 14 0,1-1 0,2 0 0,1-1 0,0-2 0,2 0 0,1-1 0,2-1 0,0-2 0,31 21 0,-24-20 0,1-3 0,1 0 0,0-2 0,2-2 0,0-2 0,0-1 0,69 15 0,-63-22 0,0-1 0,0-1 0,0-3 0,1-2 0,-1-1 0,0-3 0,0-1 0,-1-2 0,0-2 0,0-2 0,-1-2 0,-1-1 0,0-2 0,-1-2 0,-1-2 0,43-30 0,-64 38 0,-1-1 0,-1-1 0,0-1 0,-1 0 0,-1 0 0,0-2 0,-2 1 0,0-1 0,0-1 0,-2 0 0,-1-1 0,0 0 0,-1 0 0,7-37 0,-5 5 0,-2-1 0,-3 0 0,-2 0 0,-8-88 0,3 102 0,-2 0 0,-1 0 0,-2 1 0,-2 0 0,-23-59 0,27 82 0,-1 1 0,0 0 0,0 1 0,-2 0 0,0 0 0,0 0 0,-1 1 0,-1 1 0,0 0 0,0 0 0,-1 1 0,-1 0 0,1 1 0,-2 1 0,1 0 0,-27-11 0,26 14-85,0 0 0,-1 1-1,0 0 1,0 2 0,0-1-1,0 2 1,-1 0 0,1 1-1,0 0 1,0 1 0,-1 1-1,1 0 1,0 1 0,1 1-1,-30 11 1,13 3-6741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5:03:3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24575,'0'4'0,"4"14"0,2 15 0,7 32 0,6 16 0,4 3 0,5 3 0,12 16 0,18 6 0,16 1 0,11-6 0,17-13 0,-6-17 0,-15-22 0,-17-19 0,-20-15-8191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28D6-A89F-4CFB-9429-3810AF03241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8C267-B879-4266-89DC-B65C70E8CC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56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DBAWithABeard/Bitsdbatools/blob/main/Notes.md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DBAWithABeard/Bitsdbatools/blob/main/Notes.md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Jess – hi and if you wrong please leave</a:t>
            </a:r>
          </a:p>
          <a:p>
            <a:endParaRPr lang="en-GB"/>
          </a:p>
          <a:p>
            <a:r>
              <a:rPr lang="en-GB"/>
              <a:t>Start with </a:t>
            </a:r>
            <a:r>
              <a:rPr lang="en-GB" err="1"/>
              <a:t>codespaces</a:t>
            </a:r>
            <a:endParaRPr lang="en-GB"/>
          </a:p>
          <a:p>
            <a:r>
              <a:rPr lang="en-GB"/>
              <a:t> - do a little demo, play a little game</a:t>
            </a:r>
          </a:p>
          <a:p>
            <a:r>
              <a:rPr lang="en-GB"/>
              <a:t> - can use on locked down devices – just need a browser </a:t>
            </a:r>
          </a:p>
          <a:p>
            <a:r>
              <a:rPr lang="en-GB"/>
              <a:t> - wanted to make the </a:t>
            </a:r>
            <a:r>
              <a:rPr lang="en-GB" err="1"/>
              <a:t>precon</a:t>
            </a:r>
            <a:r>
              <a:rPr lang="en-GB"/>
              <a:t> accessible, easy to follow along, reduce the amount of support\questions for people trying to get setup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722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  <a:p>
            <a:endParaRPr lang="en-GB"/>
          </a:p>
          <a:p>
            <a:r>
              <a:rPr lang="en-GB"/>
              <a:t>Want the  same environment for everyone and both of us without issues under our control </a:t>
            </a:r>
          </a:p>
          <a:p>
            <a:endParaRPr lang="en-GB"/>
          </a:p>
          <a:p>
            <a:r>
              <a:rPr lang="en-GB"/>
              <a:t>- Having the same extensions for example – Jess had Git graph and Rob </a:t>
            </a:r>
            <a:r>
              <a:rPr lang="en-GB" err="1"/>
              <a:t>didnt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370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57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Configuration as code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216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Just add a </a:t>
            </a:r>
            <a:r>
              <a:rPr lang="en-US" sz="1200" err="1"/>
              <a:t>devcontainer.json</a:t>
            </a:r>
            <a:r>
              <a:rPr lang="en-US" sz="1200"/>
              <a:t> and set it up how you want your environment to be</a:t>
            </a:r>
          </a:p>
          <a:p>
            <a:endParaRPr lang="en-GB"/>
          </a:p>
          <a:p>
            <a:r>
              <a:rPr lang="en-GB"/>
              <a:t>Anybody that opens the repo in </a:t>
            </a:r>
            <a:r>
              <a:rPr lang="en-GB" err="1"/>
              <a:t>VsCode</a:t>
            </a:r>
            <a:r>
              <a:rPr lang="en-GB"/>
              <a:t> – it’ll see this </a:t>
            </a:r>
            <a:r>
              <a:rPr lang="en-GB" err="1"/>
              <a:t>devcontainer.json</a:t>
            </a:r>
            <a:r>
              <a:rPr lang="en-GB"/>
              <a:t> file and prompt you to open in container – we’ll point that out in the demo</a:t>
            </a:r>
          </a:p>
          <a:p>
            <a:endParaRPr lang="en-GB"/>
          </a:p>
          <a:p>
            <a:r>
              <a:rPr lang="en-GB"/>
              <a:t>Workspace folder – where it’ll end up</a:t>
            </a:r>
          </a:p>
          <a:p>
            <a:r>
              <a:rPr lang="en-GB"/>
              <a:t>Service – is where we want to go - ‘the service you want to work on’</a:t>
            </a:r>
          </a:p>
          <a:p>
            <a:r>
              <a:rPr lang="en-GB"/>
              <a:t>Extensions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104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 – we need a copy because one container in </a:t>
            </a:r>
            <a:r>
              <a:rPr lang="en-GB" err="1"/>
              <a:t>devcontainer</a:t>
            </a:r>
            <a:r>
              <a:rPr lang="en-GB"/>
              <a:t> and we need </a:t>
            </a:r>
            <a:r>
              <a:rPr lang="en-GB" err="1"/>
              <a:t>moar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741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- So we can just add a docker compose with two containers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338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describe the entry point and the env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105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describe the entry point and the env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097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- We are not animals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177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r>
              <a:rPr lang="en-US"/>
              <a:t>Docker image tags</a:t>
            </a:r>
          </a:p>
          <a:p>
            <a:r>
              <a:rPr lang="en-US"/>
              <a:t>Then the </a:t>
            </a:r>
            <a:r>
              <a:rPr lang="en-US" err="1"/>
              <a:t>devcontainer</a:t>
            </a:r>
            <a:r>
              <a:rPr lang="en-US"/>
              <a:t> will notice the configurations changed and when we rebuild it’ll pull new images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27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 – Thanks  money giving folk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60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On push paths – certain files that meant we wanted to rebuild container</a:t>
            </a:r>
          </a:p>
          <a:p>
            <a:r>
              <a:rPr lang="en-US" err="1"/>
              <a:t>Workflow_dispatch</a:t>
            </a:r>
            <a:r>
              <a:rPr lang="en-US"/>
              <a:t> – so we can run it manually</a:t>
            </a:r>
          </a:p>
          <a:p>
            <a:r>
              <a:rPr lang="en-US"/>
              <a:t>Bump version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28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GB" err="1"/>
              <a:t>Github</a:t>
            </a:r>
            <a:r>
              <a:rPr lang="en-GB"/>
              <a:t> secrets – following best practices not to store credentials in our repo</a:t>
            </a:r>
          </a:p>
          <a:p>
            <a:r>
              <a:rPr lang="en-GB"/>
              <a:t>Build-push-action – pushes containers to docker repo</a:t>
            </a:r>
          </a:p>
          <a:p>
            <a:r>
              <a:rPr lang="en-GB"/>
              <a:t>Find &amp; replace – 2 steps – couldn’t be bothered with the regex</a:t>
            </a:r>
          </a:p>
          <a:p>
            <a:r>
              <a:rPr lang="en-GB"/>
              <a:t>Add &amp;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110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 – Because of course we wanted some fun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49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So we can just add a docker compose with two containers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076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So we can just add a docker compose with two containers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383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Don’t know if you want to add an image to the demo slide but this is prob my </a:t>
            </a:r>
            <a:r>
              <a:rPr lang="en-GB" err="1"/>
              <a:t>fave</a:t>
            </a:r>
            <a:r>
              <a:rPr lang="en-GB"/>
              <a:t> commit (otherwise can remove this slide and use the previous one)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hlinkClick r:id="rId3"/>
              </a:rPr>
              <a:t>Bitsdbatools/Notes.md at main · </a:t>
            </a:r>
            <a:r>
              <a:rPr lang="en-GB" err="1">
                <a:hlinkClick r:id="rId3"/>
              </a:rPr>
              <a:t>SQLDBAWithABeard</a:t>
            </a:r>
            <a:r>
              <a:rPr lang="en-GB">
                <a:hlinkClick r:id="rId3"/>
              </a:rPr>
              <a:t>/</a:t>
            </a:r>
            <a:r>
              <a:rPr lang="en-GB" err="1">
                <a:hlinkClick r:id="rId3"/>
              </a:rPr>
              <a:t>Bitsdbatools</a:t>
            </a:r>
            <a:r>
              <a:rPr lang="en-GB">
                <a:hlinkClick r:id="rId3"/>
              </a:rPr>
              <a:t> (github.com)</a:t>
            </a:r>
            <a:r>
              <a:rPr lang="en-GB"/>
              <a:t> – links to GitHub history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499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Don’t know if you want to add an image to the demo slide but this is prob my </a:t>
            </a:r>
            <a:r>
              <a:rPr lang="en-GB" err="1"/>
              <a:t>fave</a:t>
            </a:r>
            <a:r>
              <a:rPr lang="en-GB"/>
              <a:t> commit (otherwise can remove this slide and use the previous one)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hlinkClick r:id="rId3"/>
              </a:rPr>
              <a:t>Bitsdbatools/Notes.md at main · </a:t>
            </a:r>
            <a:r>
              <a:rPr lang="en-GB" err="1">
                <a:hlinkClick r:id="rId3"/>
              </a:rPr>
              <a:t>SQLDBAWithABeard</a:t>
            </a:r>
            <a:r>
              <a:rPr lang="en-GB">
                <a:hlinkClick r:id="rId3"/>
              </a:rPr>
              <a:t>/</a:t>
            </a:r>
            <a:r>
              <a:rPr lang="en-GB" err="1">
                <a:hlinkClick r:id="rId3"/>
              </a:rPr>
              <a:t>Bitsdbatools</a:t>
            </a:r>
            <a:r>
              <a:rPr lang="en-GB">
                <a:hlinkClick r:id="rId3"/>
              </a:rPr>
              <a:t> (github.com)</a:t>
            </a:r>
            <a:r>
              <a:rPr lang="en-GB"/>
              <a:t> – links to GitHub history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923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GB"/>
              <a:t>GitHub history links</a:t>
            </a:r>
          </a:p>
          <a:p>
            <a:pPr marL="0" lvl="0" indent="0">
              <a:buFontTx/>
              <a:buNone/>
            </a:pPr>
            <a:r>
              <a:rPr lang="en-GB"/>
              <a:t>https://github.com/SQLDBAWithABeard/Bitsdbatools/blob/main/Notes.md</a:t>
            </a:r>
          </a:p>
          <a:p>
            <a:pPr marL="0" lvl="0" indent="0">
              <a:buFontTx/>
              <a:buNone/>
            </a:pPr>
            <a:endParaRPr lang="en-GB"/>
          </a:p>
          <a:p>
            <a:pPr marL="0" lvl="0" indent="0">
              <a:buFontTx/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35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854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382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are not a couple, we have our own </a:t>
            </a:r>
            <a:r>
              <a:rPr lang="en-GB" err="1"/>
              <a:t>wifes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309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Jess</a:t>
            </a:r>
          </a:p>
          <a:p>
            <a:pPr marL="171450" indent="-171450">
              <a:buFontTx/>
              <a:buChar char="-"/>
            </a:pPr>
            <a:r>
              <a:rPr lang="en-GB"/>
              <a:t>First time hybrid event (in-person usually, 2021 virtual)</a:t>
            </a:r>
          </a:p>
          <a:p>
            <a:pPr marL="171450" indent="-171450">
              <a:buFontTx/>
              <a:buChar char="-"/>
            </a:pPr>
            <a:r>
              <a:rPr lang="en-GB"/>
              <a:t>1000’s of attendees </a:t>
            </a:r>
          </a:p>
          <a:p>
            <a:pPr marL="171450" indent="-171450">
              <a:buFontTx/>
              <a:buChar char="-"/>
            </a:pPr>
            <a:r>
              <a:rPr lang="en-GB"/>
              <a:t>Formed in 2007 with the goal of creating a conference to share data platform knowledge </a:t>
            </a:r>
          </a:p>
          <a:p>
            <a:pPr marL="171450" indent="-171450">
              <a:buFontTx/>
              <a:buChar char="-"/>
            </a:pPr>
            <a:r>
              <a:rPr lang="en-GB"/>
              <a:t>has been at various locations around the UK but 2022 was in London</a:t>
            </a:r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875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  <a:p>
            <a:r>
              <a:rPr lang="en-GB"/>
              <a:t>5 days long – Microsoft PG, MVPs experts from all over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246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Jess</a:t>
            </a:r>
          </a:p>
          <a:p>
            <a:pPr marL="171450" indent="-171450">
              <a:buFontTx/>
              <a:buChar char="-"/>
            </a:pPr>
            <a:r>
              <a:rPr lang="en-GB"/>
              <a:t>Bit about abstract</a:t>
            </a:r>
          </a:p>
          <a:p>
            <a:pPr marL="171450" indent="-171450">
              <a:buFontTx/>
              <a:buChar char="-"/>
            </a:pPr>
            <a:r>
              <a:rPr lang="en-GB"/>
              <a:t>About 100 people – 70\30 split</a:t>
            </a:r>
          </a:p>
          <a:p>
            <a:pPr marL="171450" indent="-171450">
              <a:buFontTx/>
              <a:buChar char="-"/>
            </a:pPr>
            <a:r>
              <a:rPr lang="en-GB"/>
              <a:t>And then we had the </a:t>
            </a:r>
            <a:r>
              <a:rPr lang="en-GB" err="1"/>
              <a:t>presentors</a:t>
            </a:r>
            <a:r>
              <a:rPr lang="en-GB"/>
              <a:t>… </a:t>
            </a:r>
            <a:r>
              <a:rPr lang="en-GB">
                <a:sym typeface="Wingdings" panose="05000000000000000000" pitchFamily="2" charset="2"/>
              </a:rPr>
              <a:t> rob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70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542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36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94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2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46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7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422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61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94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324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26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7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2476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@jpomfret @sqldbawithbeard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2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splash.com/s/photos/containers?utm_source=unsplash&amp;utm_medium=referral&amp;utm_content=creditCopyText" TargetMode="External"/><Relationship Id="rId4" Type="http://schemas.openxmlformats.org/officeDocument/2006/relationships/hyperlink" Target="https://unsplash.com/es/@jankolar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splash.com/s/photos/containers?utm_source=unsplash&amp;utm_medium=referral&amp;utm_content=creditCopyText" TargetMode="External"/><Relationship Id="rId4" Type="http://schemas.openxmlformats.org/officeDocument/2006/relationships/hyperlink" Target="https://unsplash.com/es/@jankolar?utm_source=unsplash&amp;utm_medium=referral&amp;utm_content=creditCopyTe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.png"/><Relationship Id="rId21" Type="http://schemas.openxmlformats.org/officeDocument/2006/relationships/customXml" Target="../ink/ink10.xml"/><Relationship Id="rId42" Type="http://schemas.openxmlformats.org/officeDocument/2006/relationships/image" Target="../media/image4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54.png"/><Relationship Id="rId84" Type="http://schemas.openxmlformats.org/officeDocument/2006/relationships/image" Target="../media/image62.png"/><Relationship Id="rId89" Type="http://schemas.openxmlformats.org/officeDocument/2006/relationships/customXml" Target="../ink/ink44.xml"/><Relationship Id="rId16" Type="http://schemas.openxmlformats.org/officeDocument/2006/relationships/image" Target="../media/image28.png"/><Relationship Id="rId11" Type="http://schemas.openxmlformats.org/officeDocument/2006/relationships/customXml" Target="../ink/ink5.xml"/><Relationship Id="rId32" Type="http://schemas.openxmlformats.org/officeDocument/2006/relationships/image" Target="../media/image3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49.png"/><Relationship Id="rId74" Type="http://schemas.openxmlformats.org/officeDocument/2006/relationships/image" Target="../media/image57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90" Type="http://schemas.openxmlformats.org/officeDocument/2006/relationships/image" Target="../media/image65.png"/><Relationship Id="rId95" Type="http://schemas.openxmlformats.org/officeDocument/2006/relationships/customXml" Target="../ink/ink47.xml"/><Relationship Id="rId22" Type="http://schemas.openxmlformats.org/officeDocument/2006/relationships/image" Target="../media/image31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44.png"/><Relationship Id="rId64" Type="http://schemas.openxmlformats.org/officeDocument/2006/relationships/image" Target="../media/image52.png"/><Relationship Id="rId69" Type="http://schemas.openxmlformats.org/officeDocument/2006/relationships/customXml" Target="../ink/ink34.xml"/><Relationship Id="rId8" Type="http://schemas.openxmlformats.org/officeDocument/2006/relationships/image" Target="../media/image24.png"/><Relationship Id="rId51" Type="http://schemas.openxmlformats.org/officeDocument/2006/relationships/customXml" Target="../ink/ink25.xml"/><Relationship Id="rId72" Type="http://schemas.openxmlformats.org/officeDocument/2006/relationships/image" Target="../media/image56.png"/><Relationship Id="rId80" Type="http://schemas.openxmlformats.org/officeDocument/2006/relationships/image" Target="../media/image60.png"/><Relationship Id="rId85" Type="http://schemas.openxmlformats.org/officeDocument/2006/relationships/customXml" Target="../ink/ink42.xml"/><Relationship Id="rId93" Type="http://schemas.openxmlformats.org/officeDocument/2006/relationships/customXml" Target="../ink/ink46.xml"/><Relationship Id="rId3" Type="http://schemas.openxmlformats.org/officeDocument/2006/relationships/customXml" Target="../ink/ink1.xml"/><Relationship Id="rId12" Type="http://schemas.openxmlformats.org/officeDocument/2006/relationships/image" Target="../media/image2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9.png"/><Relationship Id="rId46" Type="http://schemas.openxmlformats.org/officeDocument/2006/relationships/image" Target="../media/image4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30.png"/><Relationship Id="rId41" Type="http://schemas.openxmlformats.org/officeDocument/2006/relationships/customXml" Target="../ink/ink20.xml"/><Relationship Id="rId54" Type="http://schemas.openxmlformats.org/officeDocument/2006/relationships/image" Target="../media/image47.png"/><Relationship Id="rId62" Type="http://schemas.openxmlformats.org/officeDocument/2006/relationships/image" Target="../media/image51.png"/><Relationship Id="rId70" Type="http://schemas.openxmlformats.org/officeDocument/2006/relationships/image" Target="../media/image55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64.png"/><Relationship Id="rId91" Type="http://schemas.openxmlformats.org/officeDocument/2006/relationships/customXml" Target="../ink/ink45.xml"/><Relationship Id="rId96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4.png"/><Relationship Id="rId36" Type="http://schemas.openxmlformats.org/officeDocument/2006/relationships/image" Target="../media/image3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25.png"/><Relationship Id="rId31" Type="http://schemas.openxmlformats.org/officeDocument/2006/relationships/customXml" Target="../ink/ink15.xml"/><Relationship Id="rId44" Type="http://schemas.openxmlformats.org/officeDocument/2006/relationships/image" Target="../media/image42.png"/><Relationship Id="rId52" Type="http://schemas.openxmlformats.org/officeDocument/2006/relationships/image" Target="../media/image46.png"/><Relationship Id="rId60" Type="http://schemas.openxmlformats.org/officeDocument/2006/relationships/image" Target="../media/image5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59.png"/><Relationship Id="rId81" Type="http://schemas.openxmlformats.org/officeDocument/2006/relationships/customXml" Target="../ink/ink40.xml"/><Relationship Id="rId86" Type="http://schemas.openxmlformats.org/officeDocument/2006/relationships/image" Target="../media/image63.png"/><Relationship Id="rId94" Type="http://schemas.openxmlformats.org/officeDocument/2006/relationships/image" Target="../media/image67.png"/><Relationship Id="rId4" Type="http://schemas.openxmlformats.org/officeDocument/2006/relationships/image" Target="../media/image220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29.png"/><Relationship Id="rId39" Type="http://schemas.openxmlformats.org/officeDocument/2006/relationships/customXml" Target="../ink/ink19.xml"/><Relationship Id="rId34" Type="http://schemas.openxmlformats.org/officeDocument/2006/relationships/image" Target="../media/image37.png"/><Relationship Id="rId50" Type="http://schemas.openxmlformats.org/officeDocument/2006/relationships/image" Target="../media/image45.png"/><Relationship Id="rId55" Type="http://schemas.openxmlformats.org/officeDocument/2006/relationships/customXml" Target="../ink/ink27.xml"/><Relationship Id="rId76" Type="http://schemas.openxmlformats.org/officeDocument/2006/relationships/image" Target="../media/image58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14.xml"/><Relationship Id="rId24" Type="http://schemas.openxmlformats.org/officeDocument/2006/relationships/image" Target="../media/image32.png"/><Relationship Id="rId40" Type="http://schemas.openxmlformats.org/officeDocument/2006/relationships/image" Target="../media/image40.png"/><Relationship Id="rId45" Type="http://schemas.openxmlformats.org/officeDocument/2006/relationships/customXml" Target="../ink/ink22.xml"/><Relationship Id="rId66" Type="http://schemas.openxmlformats.org/officeDocument/2006/relationships/image" Target="../media/image53.png"/><Relationship Id="rId87" Type="http://schemas.openxmlformats.org/officeDocument/2006/relationships/customXml" Target="../ink/ink43.xml"/><Relationship Id="rId61" Type="http://schemas.openxmlformats.org/officeDocument/2006/relationships/customXml" Target="../ink/ink30.xml"/><Relationship Id="rId82" Type="http://schemas.openxmlformats.org/officeDocument/2006/relationships/image" Target="../media/image61.png"/><Relationship Id="rId19" Type="http://schemas.openxmlformats.org/officeDocument/2006/relationships/customXml" Target="../ink/ink9.xml"/><Relationship Id="rId14" Type="http://schemas.openxmlformats.org/officeDocument/2006/relationships/image" Target="../media/image27.png"/><Relationship Id="rId30" Type="http://schemas.openxmlformats.org/officeDocument/2006/relationships/image" Target="../media/image35.png"/><Relationship Id="rId35" Type="http://schemas.openxmlformats.org/officeDocument/2006/relationships/customXml" Target="../ink/ink17.xml"/><Relationship Id="rId56" Type="http://schemas.openxmlformats.org/officeDocument/2006/relationships/image" Target="../media/image48.png"/><Relationship Id="rId77" Type="http://schemas.openxmlformats.org/officeDocument/2006/relationships/customXml" Target="../ink/ink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splash.com/s/photos/machines?utm_source=unsplash&amp;utm_medium=referral&amp;utm_content=creditCopyText" TargetMode="External"/><Relationship Id="rId4" Type="http://schemas.openxmlformats.org/officeDocument/2006/relationships/hyperlink" Target="https://unsplash.com/@marius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hyperlink" Target="https://github.com/SQLDBAWithABeard/Bitsdbatools/blob/main/Notes.m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hyperlink" Target="https://github.com/SQLDBAWithABeard/Bitsdbatools/blob/main/Notes.m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plat/dbatools/issues/819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How We Provided A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dbatools Training Day at SQLBits using </a:t>
            </a:r>
            <a:r>
              <a:rPr kumimoji="0" lang="en-US" sz="6000" b="1" i="0" u="none" strike="noStrike" kern="1200" cap="none" spc="0" normalizeH="0" baseline="0" noProof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devcontainers</a:t>
            </a:r>
            <a:endParaRPr kumimoji="0" lang="en-GB" sz="6000" b="1" i="0" u="none" strike="noStrike" kern="1200" cap="none" spc="0" normalizeH="0" baseline="0" noProof="0">
              <a:ln>
                <a:noFill/>
              </a:ln>
              <a:solidFill>
                <a:srgbClr val="346296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1">
                <a:latin typeface="Calibri Light" panose="020F0302020204030204"/>
              </a:rPr>
              <a:t>J</a:t>
            </a:r>
            <a:r>
              <a:rPr kumimoji="0" lang="fr-FR" sz="4400" b="1" i="1" u="none" strike="noStrike" kern="1200" cap="none" spc="0" normalizeH="0" baseline="0" noProof="0" err="1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ess</a:t>
            </a:r>
            <a:r>
              <a:rPr kumimoji="0" lang="fr-FR" sz="4400" b="1" i="1" u="none" strike="noStrike" kern="1200" cap="none" spc="0" normalizeH="0" baseline="0" noProof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fr-FR" b="1" i="1">
                <a:latin typeface="Calibri Light" panose="020F0302020204030204"/>
              </a:rPr>
              <a:t>Pomfret</a:t>
            </a:r>
            <a:r>
              <a:rPr kumimoji="0" lang="fr-FR" sz="4400" b="1" i="1" u="none" strike="noStrike" kern="1200" cap="none" spc="0" normalizeH="0" baseline="0" noProof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Rob Sewell</a:t>
            </a:r>
            <a:endParaRPr kumimoji="0" lang="en-GB" sz="4400" b="1" i="1" u="none" strike="noStrike" kern="1200" cap="none" spc="0" normalizeH="0" baseline="0" noProof="0">
              <a:ln>
                <a:noFill/>
              </a:ln>
              <a:solidFill>
                <a:srgbClr val="3B2B46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SQLBits 2022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1" y="1444625"/>
            <a:ext cx="10515600" cy="4351338"/>
          </a:xfrm>
        </p:spPr>
        <p:txBody>
          <a:bodyPr/>
          <a:lstStyle/>
          <a:p>
            <a:r>
              <a:rPr lang="en-GB">
                <a:solidFill>
                  <a:srgbClr val="3B2B46"/>
                </a:solidFill>
              </a:rPr>
              <a:t>A whole day  training on dbatools </a:t>
            </a:r>
            <a:r>
              <a:rPr lang="en-GB">
                <a:solidFill>
                  <a:srgbClr val="3B2B46"/>
                </a:solidFill>
                <a:sym typeface="Wingdings" panose="05000000000000000000" pitchFamily="2" charset="2"/>
              </a:rPr>
              <a:t></a:t>
            </a:r>
            <a:endParaRPr lang="en-GB">
              <a:solidFill>
                <a:srgbClr val="3B2B46"/>
              </a:solidFill>
            </a:endParaRPr>
          </a:p>
          <a:p>
            <a:pPr marL="0" indent="0">
              <a:buNone/>
            </a:pP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B3A5B-23CE-F07C-F9CB-DBD2A1B0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95" y="2232317"/>
            <a:ext cx="3519810" cy="360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A43F2-229C-D696-0497-07C78A65775C}"/>
              </a:ext>
            </a:extLst>
          </p:cNvPr>
          <p:cNvSpPr txBox="1"/>
          <p:nvPr/>
        </p:nvSpPr>
        <p:spPr>
          <a:xfrm>
            <a:off x="1277552" y="2232317"/>
            <a:ext cx="2152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/>
              <a:t>1</a:t>
            </a:r>
            <a:br>
              <a:rPr lang="en-GB" sz="3600"/>
            </a:br>
            <a:r>
              <a:rPr lang="en-GB" sz="3600"/>
              <a:t>remote </a:t>
            </a:r>
            <a:br>
              <a:rPr lang="en-GB" sz="3600"/>
            </a:br>
            <a:r>
              <a:rPr lang="en-GB" sz="3600"/>
              <a:t>presenter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0EF77-9812-AC65-3F44-BECD658EE5F4}"/>
              </a:ext>
            </a:extLst>
          </p:cNvPr>
          <p:cNvSpPr txBox="1"/>
          <p:nvPr/>
        </p:nvSpPr>
        <p:spPr>
          <a:xfrm>
            <a:off x="8761507" y="2279305"/>
            <a:ext cx="2259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/>
              <a:t>1</a:t>
            </a:r>
            <a:br>
              <a:rPr lang="en-GB" sz="3600"/>
            </a:br>
            <a:r>
              <a:rPr lang="en-GB" sz="3600"/>
              <a:t>in-person </a:t>
            </a:r>
            <a:br>
              <a:rPr lang="en-GB" sz="3600"/>
            </a:br>
            <a:r>
              <a:rPr lang="en-GB" sz="3600"/>
              <a:t>presenter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036FF8-B411-E76F-C92A-B0616FEB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920000">
            <a:off x="1430349" y="2783301"/>
            <a:ext cx="82677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5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 err="1"/>
              <a:t>Identical</a:t>
            </a:r>
            <a:endParaRPr lang="en-GB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algn="ctr"/>
            <a:r>
              <a:rPr lang="en-GB" sz="3200"/>
              <a:t>We wanted everyone to be able to have the same experience, to be able to follow along and practice after the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8229600" y="64886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4"/>
              </a:rPr>
              <a:t>Jan Antonin Kolar</a:t>
            </a:r>
            <a:r>
              <a:rPr lang="en-US"/>
              <a:t> on </a:t>
            </a:r>
            <a:r>
              <a:rPr lang="en-US" err="1">
                <a:hlinkClick r:id="rId5"/>
              </a:rPr>
              <a:t>Unsplash</a:t>
            </a:r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6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48" name="Rectangle 51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312BF-8D4F-2B45-DEAC-FF655A8D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57" y="422811"/>
            <a:ext cx="6980720" cy="4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2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48" name="Rectangle 51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</p:spTree>
    <p:extLst>
      <p:ext uri="{BB962C8B-B14F-4D97-AF65-F5344CB8AC3E}">
        <p14:creationId xmlns:p14="http://schemas.microsoft.com/office/powerpoint/2010/main" val="111637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err="1"/>
              <a:t>devcontainer.json</a:t>
            </a:r>
            <a:endParaRPr lang="en-US" sz="4000"/>
          </a:p>
        </p:txBody>
      </p:sp>
      <p:sp>
        <p:nvSpPr>
          <p:cNvPr id="61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9D1B-570D-6845-DA44-81A26BE5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79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08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We need to Copy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248" y="4078224"/>
            <a:ext cx="2926080" cy="13075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Need more than one container</a:t>
            </a:r>
          </a:p>
        </p:txBody>
      </p:sp>
      <p:sp>
        <p:nvSpPr>
          <p:cNvPr id="44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55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-35765" y="6475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Photo by </a:t>
            </a:r>
            <a:r>
              <a:rPr lang="en-US">
                <a:hlinkClick r:id="rId4"/>
              </a:rPr>
              <a:t>Jan Antonin Kolar</a:t>
            </a:r>
            <a:r>
              <a:rPr lang="en-US"/>
              <a:t> on </a:t>
            </a:r>
            <a:r>
              <a:rPr lang="en-US" err="1">
                <a:hlinkClick r:id="rId5"/>
              </a:rPr>
              <a:t>Unsplash</a:t>
            </a:r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23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docker-</a:t>
            </a:r>
            <a:r>
              <a:rPr lang="en-US" sz="3200" err="1"/>
              <a:t>compose.yaml</a:t>
            </a:r>
            <a:endParaRPr lang="en-US" sz="3200"/>
          </a:p>
        </p:txBody>
      </p:sp>
      <p:sp>
        <p:nvSpPr>
          <p:cNvPr id="68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8FD2A-4A52-9E7A-E9C2-1291D1B41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58" b="-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4946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To Make</a:t>
            </a:r>
          </a:p>
        </p:txBody>
      </p:sp>
      <p:sp>
        <p:nvSpPr>
          <p:cNvPr id="68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F7746-8149-AA34-C380-A6DEE3BB92CF}"/>
              </a:ext>
            </a:extLst>
          </p:cNvPr>
          <p:cNvGrpSpPr/>
          <p:nvPr/>
        </p:nvGrpSpPr>
        <p:grpSpPr>
          <a:xfrm>
            <a:off x="5693115" y="1154405"/>
            <a:ext cx="1473480" cy="1649160"/>
            <a:chOff x="5693115" y="1154405"/>
            <a:chExt cx="1473480" cy="16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EDF6675-E690-ADF0-14F5-B9451D8F207B}"/>
                    </a:ext>
                  </a:extLst>
                </p14:cNvPr>
                <p14:cNvContentPartPr/>
                <p14:nvPr/>
              </p14:nvContentPartPr>
              <p14:xfrm>
                <a:off x="5693115" y="1154405"/>
                <a:ext cx="1473480" cy="1649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EDF6675-E690-ADF0-14F5-B9451D8F20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84115" y="1145403"/>
                  <a:ext cx="1491120" cy="1666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86D245E-7D20-B315-70FF-D52AD4E619D6}"/>
                    </a:ext>
                  </a:extLst>
                </p14:cNvPr>
                <p14:cNvContentPartPr/>
                <p14:nvPr/>
              </p14:nvContentPartPr>
              <p14:xfrm>
                <a:off x="5798595" y="1645805"/>
                <a:ext cx="403920" cy="42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86D245E-7D20-B315-70FF-D52AD4E619D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89595" y="1636805"/>
                  <a:ext cx="421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908A9E-A73B-D9EF-5850-F64AA667C8FF}"/>
                    </a:ext>
                  </a:extLst>
                </p14:cNvPr>
                <p14:cNvContentPartPr/>
                <p14:nvPr/>
              </p14:nvContentPartPr>
              <p14:xfrm>
                <a:off x="6079755" y="1669925"/>
                <a:ext cx="487440" cy="47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908A9E-A73B-D9EF-5850-F64AA667C8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70755" y="1660925"/>
                  <a:ext cx="5050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06B205-68C1-E7AE-8D6A-A43F05581637}"/>
                    </a:ext>
                  </a:extLst>
                </p14:cNvPr>
                <p14:cNvContentPartPr/>
                <p14:nvPr/>
              </p14:nvContentPartPr>
              <p14:xfrm>
                <a:off x="6305475" y="1957925"/>
                <a:ext cx="346320" cy="447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06B205-68C1-E7AE-8D6A-A43F055816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96475" y="1948925"/>
                  <a:ext cx="3639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6F964A-BE5B-7AFD-8943-3C9AE6A5DF4B}"/>
                    </a:ext>
                  </a:extLst>
                </p14:cNvPr>
                <p14:cNvContentPartPr/>
                <p14:nvPr/>
              </p14:nvContentPartPr>
              <p14:xfrm>
                <a:off x="6659715" y="1819685"/>
                <a:ext cx="302400" cy="43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6F964A-BE5B-7AFD-8943-3C9AE6A5DF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50715" y="1810685"/>
                  <a:ext cx="320040" cy="45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1022B8-4B9D-8847-9BB2-3AAFEF4B5768}"/>
              </a:ext>
            </a:extLst>
          </p:cNvPr>
          <p:cNvGrpSpPr/>
          <p:nvPr/>
        </p:nvGrpSpPr>
        <p:grpSpPr>
          <a:xfrm>
            <a:off x="8278275" y="1147205"/>
            <a:ext cx="2844000" cy="1920240"/>
            <a:chOff x="8278275" y="1147205"/>
            <a:chExt cx="2844000" cy="19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61EDFA1-0DD1-98EC-0A1C-89E68FD9FFFD}"/>
                    </a:ext>
                  </a:extLst>
                </p14:cNvPr>
                <p14:cNvContentPartPr/>
                <p14:nvPr/>
              </p14:nvContentPartPr>
              <p14:xfrm>
                <a:off x="8278275" y="1147205"/>
                <a:ext cx="2844000" cy="1920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61EDFA1-0DD1-98EC-0A1C-89E68FD9FFF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69276" y="1138205"/>
                  <a:ext cx="2861638" cy="19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DE87FC-3B04-05A1-D507-9112183EC52D}"/>
                    </a:ext>
                  </a:extLst>
                </p14:cNvPr>
                <p14:cNvContentPartPr/>
                <p14:nvPr/>
              </p14:nvContentPartPr>
              <p14:xfrm>
                <a:off x="8483115" y="1750925"/>
                <a:ext cx="859320" cy="702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DE87FC-3B04-05A1-D507-9112183EC52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74115" y="1741925"/>
                  <a:ext cx="87696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36D91B-A6C1-50FB-3D25-D2507FF21373}"/>
                    </a:ext>
                  </a:extLst>
                </p14:cNvPr>
                <p14:cNvContentPartPr/>
                <p14:nvPr/>
              </p14:nvContentPartPr>
              <p14:xfrm>
                <a:off x="9442155" y="1885925"/>
                <a:ext cx="572400" cy="486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36D91B-A6C1-50FB-3D25-D2507FF213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33155" y="1876925"/>
                  <a:ext cx="5900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9EBECB-8001-F6A5-9655-1873E2B2B439}"/>
                    </a:ext>
                  </a:extLst>
                </p14:cNvPr>
                <p14:cNvContentPartPr/>
                <p14:nvPr/>
              </p14:nvContentPartPr>
              <p14:xfrm>
                <a:off x="9860115" y="2156285"/>
                <a:ext cx="265680" cy="384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9EBECB-8001-F6A5-9655-1873E2B2B4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51115" y="2147285"/>
                  <a:ext cx="2833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140D02-69AA-E1F0-3A19-B03EF751E0CF}"/>
                    </a:ext>
                  </a:extLst>
                </p14:cNvPr>
                <p14:cNvContentPartPr/>
                <p14:nvPr/>
              </p14:nvContentPartPr>
              <p14:xfrm>
                <a:off x="10230555" y="1957925"/>
                <a:ext cx="309240" cy="46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140D02-69AA-E1F0-3A19-B03EF751E0C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221555" y="1948925"/>
                  <a:ext cx="326880" cy="47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1C0A417-6F92-5F5F-E671-37061CDE2409}"/>
                  </a:ext>
                </a:extLst>
              </p14:cNvPr>
              <p14:cNvContentPartPr/>
              <p14:nvPr/>
            </p14:nvContentPartPr>
            <p14:xfrm>
              <a:off x="7996755" y="315708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1C0A417-6F92-5F5F-E671-37061CDE240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87755" y="31480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6EBE49-C3D1-775D-9233-BEF0892483F8}"/>
                  </a:ext>
                </a:extLst>
              </p14:cNvPr>
              <p14:cNvContentPartPr/>
              <p14:nvPr/>
            </p14:nvContentPartPr>
            <p14:xfrm>
              <a:off x="6115755" y="4597805"/>
              <a:ext cx="156960" cy="217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6EBE49-C3D1-775D-9233-BEF0892483F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06755" y="4588805"/>
                <a:ext cx="174600" cy="23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649527B-C89A-0018-B877-13362DF05AA7}"/>
              </a:ext>
            </a:extLst>
          </p:cNvPr>
          <p:cNvGrpSpPr/>
          <p:nvPr/>
        </p:nvGrpSpPr>
        <p:grpSpPr>
          <a:xfrm>
            <a:off x="1769475" y="929765"/>
            <a:ext cx="9562680" cy="5893920"/>
            <a:chOff x="1769475" y="929765"/>
            <a:chExt cx="9562680" cy="58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4AF3D6-A692-8CF3-4917-4B438440C9CB}"/>
                    </a:ext>
                  </a:extLst>
                </p14:cNvPr>
                <p14:cNvContentPartPr/>
                <p14:nvPr/>
              </p14:nvContentPartPr>
              <p14:xfrm>
                <a:off x="7831155" y="956405"/>
                <a:ext cx="3501000" cy="254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4AF3D6-A692-8CF3-4917-4B438440C9C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22155" y="947405"/>
                  <a:ext cx="3518640" cy="25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7BA964-F51B-5085-CAA1-5497132B4374}"/>
                    </a:ext>
                  </a:extLst>
                </p14:cNvPr>
                <p14:cNvContentPartPr/>
                <p14:nvPr/>
              </p14:nvContentPartPr>
              <p14:xfrm>
                <a:off x="8836635" y="3072845"/>
                <a:ext cx="542520" cy="102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7BA964-F51B-5085-CAA1-5497132B437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27635" y="3063845"/>
                  <a:ext cx="56016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FE26948-FA27-F387-97C8-FA71C9248814}"/>
                    </a:ext>
                  </a:extLst>
                </p14:cNvPr>
                <p14:cNvContentPartPr/>
                <p14:nvPr/>
              </p14:nvContentPartPr>
              <p14:xfrm>
                <a:off x="9402555" y="3165725"/>
                <a:ext cx="399960" cy="668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FE26948-FA27-F387-97C8-FA71C924881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93555" y="3156725"/>
                  <a:ext cx="41760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7BA464-F69D-30DC-0B88-8DAFA30E5643}"/>
                    </a:ext>
                  </a:extLst>
                </p14:cNvPr>
                <p14:cNvContentPartPr/>
                <p14:nvPr/>
              </p14:nvContentPartPr>
              <p14:xfrm>
                <a:off x="9763995" y="3572165"/>
                <a:ext cx="269280" cy="336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7BA464-F69D-30DC-0B88-8DAFA30E564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54995" y="3563165"/>
                  <a:ext cx="286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EB379B-1EED-BC7B-575A-80045C1D8C2E}"/>
                    </a:ext>
                  </a:extLst>
                </p14:cNvPr>
                <p14:cNvContentPartPr/>
                <p14:nvPr/>
              </p14:nvContentPartPr>
              <p14:xfrm>
                <a:off x="10342875" y="3167165"/>
                <a:ext cx="560520" cy="681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EB379B-1EED-BC7B-575A-80045C1D8C2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33881" y="3158160"/>
                  <a:ext cx="578149" cy="699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12697D-FFB2-B177-E613-B1F2D420D745}"/>
                    </a:ext>
                  </a:extLst>
                </p14:cNvPr>
                <p14:cNvContentPartPr/>
                <p14:nvPr/>
              </p14:nvContentPartPr>
              <p14:xfrm>
                <a:off x="5378475" y="929765"/>
                <a:ext cx="2486880" cy="5000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12697D-FFB2-B177-E613-B1F2D420D7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69475" y="920765"/>
                  <a:ext cx="2504520" cy="50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185CDA-AE16-37E8-0FAD-C0DEFD731E98}"/>
                    </a:ext>
                  </a:extLst>
                </p14:cNvPr>
                <p14:cNvContentPartPr/>
                <p14:nvPr/>
              </p14:nvContentPartPr>
              <p14:xfrm>
                <a:off x="5317635" y="5370365"/>
                <a:ext cx="923040" cy="1041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185CDA-AE16-37E8-0FAD-C0DEFD731E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08635" y="5361365"/>
                  <a:ext cx="94068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C45235-9651-EC0E-65E9-4BA4675423E3}"/>
                    </a:ext>
                  </a:extLst>
                </p14:cNvPr>
                <p14:cNvContentPartPr/>
                <p14:nvPr/>
              </p14:nvContentPartPr>
              <p14:xfrm>
                <a:off x="6210795" y="5702285"/>
                <a:ext cx="505440" cy="651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C45235-9651-EC0E-65E9-4BA4675423E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01795" y="5693285"/>
                  <a:ext cx="52308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CA8FBC-2907-5A55-5E29-4739CE6333FD}"/>
                    </a:ext>
                  </a:extLst>
                </p14:cNvPr>
                <p14:cNvContentPartPr/>
                <p14:nvPr/>
              </p14:nvContentPartPr>
              <p14:xfrm>
                <a:off x="6726675" y="6132125"/>
                <a:ext cx="442440" cy="296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CA8FBC-2907-5A55-5E29-4739CE6333F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17675" y="6123125"/>
                  <a:ext cx="4600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B9FF56A-06B0-BE36-615E-29290B2F3D8A}"/>
                    </a:ext>
                  </a:extLst>
                </p14:cNvPr>
                <p14:cNvContentPartPr/>
                <p14:nvPr/>
              </p14:nvContentPartPr>
              <p14:xfrm>
                <a:off x="6926835" y="5632805"/>
                <a:ext cx="328680" cy="104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B9FF56A-06B0-BE36-615E-29290B2F3D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17845" y="5623805"/>
                  <a:ext cx="346301" cy="10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3DA3AB-2021-73CD-F376-020DE5904F54}"/>
                    </a:ext>
                  </a:extLst>
                </p14:cNvPr>
                <p14:cNvContentPartPr/>
                <p14:nvPr/>
              </p14:nvContentPartPr>
              <p14:xfrm>
                <a:off x="7288995" y="6175325"/>
                <a:ext cx="370800" cy="322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3DA3AB-2021-73CD-F376-020DE5904F5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79986" y="6166325"/>
                  <a:ext cx="388457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0E3309D-D631-FAD0-5329-051330974472}"/>
                    </a:ext>
                  </a:extLst>
                </p14:cNvPr>
                <p14:cNvContentPartPr/>
                <p14:nvPr/>
              </p14:nvContentPartPr>
              <p14:xfrm>
                <a:off x="7769235" y="6112685"/>
                <a:ext cx="258120" cy="324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0E3309D-D631-FAD0-5329-05133097447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60235" y="6103685"/>
                  <a:ext cx="2757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229321-648F-A862-0335-0198AA2F3322}"/>
                    </a:ext>
                  </a:extLst>
                </p14:cNvPr>
                <p14:cNvContentPartPr/>
                <p14:nvPr/>
              </p14:nvContentPartPr>
              <p14:xfrm>
                <a:off x="8065515" y="5658725"/>
                <a:ext cx="140400" cy="71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229321-648F-A862-0335-0198AA2F33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56515" y="5649730"/>
                  <a:ext cx="158040" cy="730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247C45C-7C16-4364-C5AB-82632BACB084}"/>
                    </a:ext>
                  </a:extLst>
                </p14:cNvPr>
                <p14:cNvContentPartPr/>
                <p14:nvPr/>
              </p14:nvContentPartPr>
              <p14:xfrm>
                <a:off x="7827555" y="6141845"/>
                <a:ext cx="664560" cy="30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247C45C-7C16-4364-C5AB-82632BACB08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18555" y="6132845"/>
                  <a:ext cx="682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8C9494-9694-35E4-12ED-D595D539499D}"/>
                    </a:ext>
                  </a:extLst>
                </p14:cNvPr>
                <p14:cNvContentPartPr/>
                <p14:nvPr/>
              </p14:nvContentPartPr>
              <p14:xfrm>
                <a:off x="8901435" y="5969045"/>
                <a:ext cx="86040" cy="83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8C9494-9694-35E4-12ED-D595D539499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92472" y="5960049"/>
                  <a:ext cx="103607" cy="85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02E876-5832-470D-BA1B-2D486327C6C2}"/>
                    </a:ext>
                  </a:extLst>
                </p14:cNvPr>
                <p14:cNvContentPartPr/>
                <p14:nvPr/>
              </p14:nvContentPartPr>
              <p14:xfrm>
                <a:off x="8817915" y="6047165"/>
                <a:ext cx="93240" cy="107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02E876-5832-470D-BA1B-2D486327C6C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08915" y="6038165"/>
                  <a:ext cx="110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177B45-1756-06FB-AF0C-B0D1A9187AD1}"/>
                    </a:ext>
                  </a:extLst>
                </p14:cNvPr>
                <p14:cNvContentPartPr/>
                <p14:nvPr/>
              </p14:nvContentPartPr>
              <p14:xfrm>
                <a:off x="8695155" y="6711365"/>
                <a:ext cx="496800" cy="112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177B45-1756-06FB-AF0C-B0D1A9187AD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86155" y="6702365"/>
                  <a:ext cx="514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369F8F5-82C7-377F-975E-D9ABD84440FA}"/>
                    </a:ext>
                  </a:extLst>
                </p14:cNvPr>
                <p14:cNvContentPartPr/>
                <p14:nvPr/>
              </p14:nvContentPartPr>
              <p14:xfrm>
                <a:off x="5607075" y="3536525"/>
                <a:ext cx="454680" cy="728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369F8F5-82C7-377F-975E-D9ABD84440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98075" y="3527521"/>
                  <a:ext cx="472320" cy="745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76026E-A9CD-977D-0D6A-61E9835F851D}"/>
                    </a:ext>
                  </a:extLst>
                </p14:cNvPr>
                <p14:cNvContentPartPr/>
                <p14:nvPr/>
              </p14:nvContentPartPr>
              <p14:xfrm>
                <a:off x="5603115" y="4079765"/>
                <a:ext cx="487440" cy="243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76026E-A9CD-977D-0D6A-61E9835F851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94115" y="4070765"/>
                  <a:ext cx="505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F28CCD-83E6-C1AE-D771-26B510F78954}"/>
                    </a:ext>
                  </a:extLst>
                </p14:cNvPr>
                <p14:cNvContentPartPr/>
                <p14:nvPr/>
              </p14:nvContentPartPr>
              <p14:xfrm>
                <a:off x="5745675" y="4428605"/>
                <a:ext cx="126360" cy="888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F28CCD-83E6-C1AE-D771-26B510F7895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36649" y="4419601"/>
                  <a:ext cx="144050" cy="905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7A9BEE-D11E-583F-E7CC-0B6776E81601}"/>
                    </a:ext>
                  </a:extLst>
                </p14:cNvPr>
                <p14:cNvContentPartPr/>
                <p14:nvPr/>
              </p14:nvContentPartPr>
              <p14:xfrm>
                <a:off x="5935035" y="4452365"/>
                <a:ext cx="351360" cy="412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7A9BEE-D11E-583F-E7CC-0B6776E8160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26035" y="4443365"/>
                  <a:ext cx="3690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738DAA-D024-F60C-EF04-69B2E7F55A65}"/>
                    </a:ext>
                  </a:extLst>
                </p14:cNvPr>
                <p14:cNvContentPartPr/>
                <p14:nvPr/>
              </p14:nvContentPartPr>
              <p14:xfrm>
                <a:off x="6349035" y="4226645"/>
                <a:ext cx="151200" cy="716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8738DAA-D024-F60C-EF04-69B2E7F55A6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40014" y="4217645"/>
                  <a:ext cx="168882" cy="7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9FDE953-B6FB-72CD-8974-DC41A45197C8}"/>
                    </a:ext>
                  </a:extLst>
                </p14:cNvPr>
                <p14:cNvContentPartPr/>
                <p14:nvPr/>
              </p14:nvContentPartPr>
              <p14:xfrm>
                <a:off x="6478275" y="4485485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9FDE953-B6FB-72CD-8974-DC41A45197C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69275" y="44764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E3CF24-9602-1651-FE55-3292C845E6B9}"/>
                    </a:ext>
                  </a:extLst>
                </p14:cNvPr>
                <p14:cNvContentPartPr/>
                <p14:nvPr/>
              </p14:nvContentPartPr>
              <p14:xfrm>
                <a:off x="6547395" y="4089125"/>
                <a:ext cx="126360" cy="827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E3CF24-9602-1651-FE55-3292C845E6B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38395" y="4080125"/>
                  <a:ext cx="14400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3EEC1E-13D4-901F-6F23-DDDA33959142}"/>
                    </a:ext>
                  </a:extLst>
                </p14:cNvPr>
                <p14:cNvContentPartPr/>
                <p14:nvPr/>
              </p14:nvContentPartPr>
              <p14:xfrm>
                <a:off x="6745755" y="4578365"/>
                <a:ext cx="404280" cy="36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03EEC1E-13D4-901F-6F23-DDDA3395914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36755" y="4569365"/>
                  <a:ext cx="4219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A19D8F4-314A-6CFB-FC4D-3394EF4EEECB}"/>
                    </a:ext>
                  </a:extLst>
                </p14:cNvPr>
                <p14:cNvContentPartPr/>
                <p14:nvPr/>
              </p14:nvContentPartPr>
              <p14:xfrm>
                <a:off x="1769475" y="4345445"/>
                <a:ext cx="3033360" cy="71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A19D8F4-314A-6CFB-FC4D-3394EF4EEEC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60475" y="4336445"/>
                  <a:ext cx="3051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130631-2DFE-8535-239D-68EC8E5B8443}"/>
                    </a:ext>
                  </a:extLst>
                </p14:cNvPr>
                <p14:cNvContentPartPr/>
                <p14:nvPr/>
              </p14:nvContentPartPr>
              <p14:xfrm>
                <a:off x="4447155" y="3985085"/>
                <a:ext cx="813240" cy="849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130631-2DFE-8535-239D-68EC8E5B844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38155" y="3976085"/>
                  <a:ext cx="830880" cy="86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1BF6EB-0D2D-82B8-3677-20265971A032}"/>
              </a:ext>
            </a:extLst>
          </p:cNvPr>
          <p:cNvGrpSpPr/>
          <p:nvPr/>
        </p:nvGrpSpPr>
        <p:grpSpPr>
          <a:xfrm>
            <a:off x="6484395" y="51725"/>
            <a:ext cx="3048120" cy="732240"/>
            <a:chOff x="6484395" y="51725"/>
            <a:chExt cx="304812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34675A4-8355-1165-8ED9-1236A2E90665}"/>
                    </a:ext>
                  </a:extLst>
                </p14:cNvPr>
                <p14:cNvContentPartPr/>
                <p14:nvPr/>
              </p14:nvContentPartPr>
              <p14:xfrm>
                <a:off x="6484395" y="51725"/>
                <a:ext cx="246960" cy="73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34675A4-8355-1165-8ED9-1236A2E9066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75395" y="42725"/>
                  <a:ext cx="2646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F5EB0B-5C19-DA2C-3505-6B6B002609BA}"/>
                    </a:ext>
                  </a:extLst>
                </p14:cNvPr>
                <p14:cNvContentPartPr/>
                <p14:nvPr/>
              </p14:nvContentPartPr>
              <p14:xfrm>
                <a:off x="6745395" y="316685"/>
                <a:ext cx="267840" cy="366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F5EB0B-5C19-DA2C-3505-6B6B002609B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36407" y="307694"/>
                  <a:ext cx="285456" cy="383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F35682-FE22-0A4A-E649-30FB4D5E49A5}"/>
                    </a:ext>
                  </a:extLst>
                </p14:cNvPr>
                <p14:cNvContentPartPr/>
                <p14:nvPr/>
              </p14:nvContentPartPr>
              <p14:xfrm>
                <a:off x="6805875" y="428645"/>
                <a:ext cx="264960" cy="140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F35682-FE22-0A4A-E649-30FB4D5E49A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796875" y="419645"/>
                  <a:ext cx="282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E848A58-1EBB-7A9C-C2D8-D35CECED2970}"/>
                    </a:ext>
                  </a:extLst>
                </p14:cNvPr>
                <p14:cNvContentPartPr/>
                <p14:nvPr/>
              </p14:nvContentPartPr>
              <p14:xfrm>
                <a:off x="7331835" y="202565"/>
                <a:ext cx="267840" cy="38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E848A58-1EBB-7A9C-C2D8-D35CECED297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22835" y="193573"/>
                  <a:ext cx="285480" cy="401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32C96E7-BAEC-EBD6-E6C3-C619B4E08DD2}"/>
                    </a:ext>
                  </a:extLst>
                </p14:cNvPr>
                <p14:cNvContentPartPr/>
                <p14:nvPr/>
              </p14:nvContentPartPr>
              <p14:xfrm>
                <a:off x="8091435" y="265925"/>
                <a:ext cx="564480" cy="390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32C96E7-BAEC-EBD6-E6C3-C619B4E08DD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82435" y="256925"/>
                  <a:ext cx="5821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004F2CF-B302-0237-48A1-9A5C9FDDEBC6}"/>
                    </a:ext>
                  </a:extLst>
                </p14:cNvPr>
                <p14:cNvContentPartPr/>
                <p14:nvPr/>
              </p14:nvContentPartPr>
              <p14:xfrm>
                <a:off x="8693715" y="283925"/>
                <a:ext cx="353520" cy="37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004F2CF-B302-0237-48A1-9A5C9FDDEB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84715" y="274925"/>
                  <a:ext cx="3711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E2903B3-6C9E-E453-80F9-5776DD91F472}"/>
                    </a:ext>
                  </a:extLst>
                </p14:cNvPr>
                <p14:cNvContentPartPr/>
                <p14:nvPr/>
              </p14:nvContentPartPr>
              <p14:xfrm>
                <a:off x="9100515" y="179885"/>
                <a:ext cx="256680" cy="497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E2903B3-6C9E-E453-80F9-5776DD91F4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091515" y="170885"/>
                  <a:ext cx="2743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967F7EE-2679-E32D-047A-22E03CC89425}"/>
                    </a:ext>
                  </a:extLst>
                </p14:cNvPr>
                <p14:cNvContentPartPr/>
                <p14:nvPr/>
              </p14:nvContentPartPr>
              <p14:xfrm>
                <a:off x="9464475" y="638165"/>
                <a:ext cx="68040" cy="49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967F7EE-2679-E32D-047A-22E03CC8942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55475" y="629165"/>
                  <a:ext cx="85680" cy="6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7296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2FB4FE-D878-42D1-92BB-0E44CA46D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29" y="90663"/>
            <a:ext cx="8307542" cy="58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7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We don’t want to manually update</a:t>
            </a:r>
          </a:p>
        </p:txBody>
      </p:sp>
      <p:pic>
        <p:nvPicPr>
          <p:cNvPr id="7" name="Picture 6" descr="A picture containing indoor, scene, ceiling, stage&#10;&#10;Description automatically generated">
            <a:extLst>
              <a:ext uri="{FF2B5EF4-FFF2-40B4-BE49-F238E27FC236}">
                <a16:creationId xmlns:a16="http://schemas.microsoft.com/office/drawing/2014/main" id="{BA0AF083-0B85-0FC0-2EB4-CF4F89F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5" b="2625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76" name="Freeform: Shape 7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8BA0BFE-51C0-ED5B-7DD9-B93645833465}"/>
              </a:ext>
            </a:extLst>
          </p:cNvPr>
          <p:cNvSpPr txBox="1"/>
          <p:nvPr/>
        </p:nvSpPr>
        <p:spPr>
          <a:xfrm>
            <a:off x="127701" y="638415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Photo by </a:t>
            </a:r>
            <a:r>
              <a:rPr lang="en-US">
                <a:hlinkClick r:id="rId4"/>
              </a:rPr>
              <a:t>Marius </a:t>
            </a:r>
            <a:r>
              <a:rPr lang="en-US" err="1">
                <a:hlinkClick r:id="rId4"/>
              </a:rPr>
              <a:t>Masalar</a:t>
            </a:r>
            <a:r>
              <a:rPr lang="en-US"/>
              <a:t> on </a:t>
            </a:r>
            <a:r>
              <a:rPr lang="en-US" err="1">
                <a:hlinkClick r:id="rId5"/>
              </a:rPr>
              <a:t>Unsplash</a:t>
            </a:r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12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Many</a:t>
            </a:r>
            <a:r>
              <a:rPr kumimoji="0" lang="fr-FR" sz="4000" b="1" i="0" u="none" strike="noStrike" kern="1200" cap="none" spc="0" normalizeH="0" baseline="0" noProof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4000" b="1" i="0" u="none" strike="noStrike" kern="1200" cap="none" spc="0" normalizeH="0" baseline="0" noProof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thanks</a:t>
            </a:r>
            <a:r>
              <a:rPr kumimoji="0" lang="fr-FR" sz="4000" b="1" i="0" u="none" strike="noStrike" kern="1200" cap="none" spc="0" normalizeH="0" baseline="0" noProof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</a:t>
            </a:r>
            <a:r>
              <a:rPr kumimoji="0" lang="fr-FR" sz="4000" b="1" i="0" u="none" strike="noStrike" kern="1200" cap="none" spc="0" normalizeH="0" baseline="0" noProof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</a:t>
            </a:r>
            <a:r>
              <a:rPr kumimoji="0" lang="fr-FR" sz="4000" b="1" i="0" u="none" strike="noStrike" kern="1200" cap="none" spc="0" normalizeH="0" baseline="0" noProof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261D-E9A3-3BCF-0FE2-DD6DD6E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5B9E40-016A-4FDB-87FE-EE24A7F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13" y="162849"/>
            <a:ext cx="5842143" cy="61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2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1837F-EC7B-4CEB-1AE8-72557FAF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67" y="802816"/>
            <a:ext cx="7538485" cy="49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2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84F91-E43F-2DCE-CB27-48A8050B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2" y="1058732"/>
            <a:ext cx="7696793" cy="44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>
                <a:solidFill>
                  <a:schemeClr val="tx1"/>
                </a:solidFill>
              </a:rPr>
              <a:t>We want to have a bit of Fun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78265-0991-DF69-D6C3-237736D0E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6" y="1738928"/>
            <a:ext cx="11226768" cy="2133083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B28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2BEDD3E-CDB4-DA47-A01E-9CAE84315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3901" y="1232823"/>
            <a:ext cx="10365312" cy="39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1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>
                <a:solidFill>
                  <a:schemeClr val="tx1"/>
                </a:solidFill>
              </a:rPr>
              <a:t>We want to have a bit of Fun too!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2AD4C-6C4A-352F-E80B-43C2FBA0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" y="833618"/>
            <a:ext cx="10365312" cy="3964731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B28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08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ctactoe">
            <a:hlinkClick r:id="" action="ppaction://media"/>
            <a:extLst>
              <a:ext uri="{FF2B5EF4-FFF2-40B4-BE49-F238E27FC236}">
                <a16:creationId xmlns:a16="http://schemas.microsoft.com/office/drawing/2014/main" id="{E8434F57-A17A-6825-1D0F-3E91D88D8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9700" y="276804"/>
            <a:ext cx="8191762" cy="60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1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A7A3E1-E451-478B-A9B7-07B15A2D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3132">
            <a:off x="7230869" y="2072994"/>
            <a:ext cx="2171194" cy="1621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prefer lots of Demos!</a:t>
            </a:r>
          </a:p>
          <a:p>
            <a:r>
              <a:rPr lang="en-GB"/>
              <a:t>…a wander through the learnings captured in git</a:t>
            </a:r>
          </a:p>
          <a:p>
            <a:endParaRPr lang="en-GB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3030C155-30C8-4C77-B336-E6679DCA6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6146">
            <a:off x="3768063" y="1695484"/>
            <a:ext cx="8711786" cy="331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81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A7A3E1-E451-478B-A9B7-07B15A2D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3132">
            <a:off x="8259169" y="871987"/>
            <a:ext cx="2171194" cy="1621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prefer lots of Demos!</a:t>
            </a:r>
          </a:p>
          <a:p>
            <a:r>
              <a:rPr lang="en-GB"/>
              <a:t>…a wander through the learnings captured in git</a:t>
            </a:r>
          </a:p>
          <a:p>
            <a:endParaRPr lang="en-GB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3030C155-30C8-4C77-B336-E6679DCA6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6146">
            <a:off x="3768063" y="1695484"/>
            <a:ext cx="8711786" cy="331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9848" y="529721"/>
            <a:ext cx="7437602" cy="5559930"/>
          </a:xfrm>
        </p:spPr>
        <p:txBody>
          <a:bodyPr>
            <a:normAutofit fontScale="40000" lnSpcReduction="20000"/>
          </a:bodyPr>
          <a:lstStyle/>
          <a:p>
            <a:r>
              <a:rPr lang="en-GB"/>
              <a:t>Open in dev container – show backup restore chaos</a:t>
            </a:r>
          </a:p>
          <a:p>
            <a:endParaRPr lang="en-GB"/>
          </a:p>
          <a:p>
            <a:r>
              <a:rPr lang="en-GB"/>
              <a:t>From a single container to needing two</a:t>
            </a:r>
          </a:p>
          <a:p>
            <a:endParaRPr lang="en-GB"/>
          </a:p>
          <a:p>
            <a:r>
              <a:rPr lang="en-GB"/>
              <a:t>Show docker build process – install </a:t>
            </a:r>
            <a:r>
              <a:rPr lang="en-GB" err="1"/>
              <a:t>pwsh</a:t>
            </a:r>
            <a:r>
              <a:rPr lang="en-GB"/>
              <a:t> – modules copy profile</a:t>
            </a:r>
          </a:p>
          <a:p>
            <a:r>
              <a:rPr lang="en-GB"/>
              <a:t>Why what does profile do?</a:t>
            </a:r>
          </a:p>
          <a:p>
            <a:endParaRPr lang="en-GB"/>
          </a:p>
          <a:p>
            <a:r>
              <a:rPr lang="en-GB" err="1"/>
              <a:t>Github</a:t>
            </a:r>
            <a:r>
              <a:rPr lang="en-GB"/>
              <a:t> action – bump the version of container and docker compose</a:t>
            </a:r>
          </a:p>
          <a:p>
            <a:endParaRPr lang="en-GB"/>
          </a:p>
          <a:p>
            <a:r>
              <a:rPr lang="en-GB"/>
              <a:t>Profile – code into container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Docker </a:t>
            </a:r>
            <a:r>
              <a:rPr lang="en-GB" err="1"/>
              <a:t>ps</a:t>
            </a:r>
            <a:r>
              <a:rPr lang="en-GB"/>
              <a:t> –a in windows terminal</a:t>
            </a:r>
          </a:p>
          <a:p>
            <a:r>
              <a:rPr lang="en-GB"/>
              <a:t>Then rebuild and – created date doesn’t change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Find some funny commits</a:t>
            </a:r>
          </a:p>
          <a:p>
            <a:r>
              <a:rPr lang="en-GB"/>
              <a:t>No thermonuclear war</a:t>
            </a:r>
          </a:p>
          <a:p>
            <a:endParaRPr lang="en-GB"/>
          </a:p>
          <a:p>
            <a:r>
              <a:rPr lang="en-GB"/>
              <a:t>Seek</a:t>
            </a:r>
          </a:p>
          <a:p>
            <a:endParaRPr lang="en-GB"/>
          </a:p>
          <a:p>
            <a:r>
              <a:rPr lang="en-GB"/>
              <a:t>Found bugs</a:t>
            </a:r>
          </a:p>
          <a:p>
            <a:r>
              <a:rPr lang="en-US">
                <a:hlinkClick r:id="rId3"/>
              </a:rPr>
              <a:t>Consistency on credential parameter name on multiple commands · Issue #8193 · </a:t>
            </a:r>
            <a:r>
              <a:rPr lang="en-US" err="1">
                <a:hlinkClick r:id="rId3"/>
              </a:rPr>
              <a:t>dataplat</a:t>
            </a:r>
            <a:r>
              <a:rPr lang="en-US">
                <a:hlinkClick r:id="rId3"/>
              </a:rPr>
              <a:t>/dbatools (github.com)</a:t>
            </a:r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97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070308-D4F7-5C95-32AE-7C38BFCDC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455" y="268607"/>
            <a:ext cx="3135168" cy="5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6B207A7-8AAD-45B1-85F5-4837352F3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280" b="1"/>
          <a:stretch/>
        </p:blipFill>
        <p:spPr>
          <a:xfrm>
            <a:off x="480002" y="489063"/>
            <a:ext cx="1924048" cy="2049084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5" y="2526603"/>
            <a:ext cx="4819890" cy="1004200"/>
          </a:xfrm>
        </p:spPr>
        <p:txBody>
          <a:bodyPr>
            <a:normAutofit/>
          </a:bodyPr>
          <a:lstStyle/>
          <a:p>
            <a:r>
              <a:rPr lang="en-US"/>
              <a:t>Jess Pomfret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94" y="3610556"/>
            <a:ext cx="4219856" cy="919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>
                <a:solidFill>
                  <a:schemeClr val="tx2"/>
                </a:solidFill>
                <a:effectLst/>
                <a:latin typeface="-apple-system"/>
              </a:rPr>
              <a:t>Database Platform Architect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Data Masterminds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5392" y="4809268"/>
            <a:ext cx="4868863" cy="1425575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tx2"/>
                </a:solidFill>
              </a:rPr>
              <a:t>/jpomfret</a:t>
            </a:r>
          </a:p>
          <a:p>
            <a:r>
              <a:rPr lang="en-US">
                <a:solidFill>
                  <a:schemeClr val="tx2"/>
                </a:solidFill>
              </a:rPr>
              <a:t>@jpomfret</a:t>
            </a:r>
          </a:p>
          <a:p>
            <a:r>
              <a:rPr lang="en-US">
                <a:solidFill>
                  <a:schemeClr val="tx2"/>
                </a:solidFill>
              </a:rPr>
              <a:t>jesspomfret.com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40506" y="3681401"/>
            <a:ext cx="4686300" cy="2408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err="1">
                <a:solidFill>
                  <a:schemeClr val="tx2"/>
                </a:solidFill>
              </a:rPr>
              <a:t>beard.media</a:t>
            </a:r>
            <a:r>
              <a:rPr lang="en-US">
                <a:solidFill>
                  <a:schemeClr val="tx2"/>
                </a:solidFill>
              </a:rPr>
              <a:t>/book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dbatools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dbachecks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95756" y="838456"/>
            <a:ext cx="3998912" cy="24082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chemeClr val="tx2"/>
                </a:solidFill>
              </a:rPr>
              <a:t>Passionate about</a:t>
            </a:r>
          </a:p>
          <a:p>
            <a:r>
              <a:rPr lang="en-US">
                <a:solidFill>
                  <a:schemeClr val="tx2"/>
                </a:solidFill>
              </a:rPr>
              <a:t>Automation</a:t>
            </a:r>
          </a:p>
          <a:p>
            <a:r>
              <a:rPr lang="en-US">
                <a:solidFill>
                  <a:schemeClr val="tx2"/>
                </a:solidFill>
              </a:rPr>
              <a:t>Proper Football </a:t>
            </a:r>
          </a:p>
          <a:p>
            <a:r>
              <a:rPr lang="en-US">
                <a:solidFill>
                  <a:schemeClr val="tx2"/>
                </a:solidFill>
              </a:rPr>
              <a:t>Fitness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6736517" y="3530803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665367-F928-4493-A9B1-F0C1660212CD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She/Her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080CB-5FD1-43B5-95EB-3EE0ED00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7593"/>
            <a:ext cx="337856" cy="3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35CA252-8D31-4E41-82D0-960C45D52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181" y="5247379"/>
            <a:ext cx="914402" cy="14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6730"/>
            <a:ext cx="4414816" cy="900912"/>
          </a:xfrm>
        </p:spPr>
        <p:txBody>
          <a:bodyPr>
            <a:normAutofit fontScale="90000"/>
          </a:bodyPr>
          <a:lstStyle/>
          <a:p>
            <a:r>
              <a:rPr lang="en-US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679" y="3509630"/>
            <a:ext cx="3869457" cy="1019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2"/>
                </a:solidFill>
              </a:rPr>
              <a:t>Consultant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5392" y="4809268"/>
            <a:ext cx="4868863" cy="1425575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tx2"/>
                </a:solidFill>
              </a:rPr>
              <a:t>/</a:t>
            </a:r>
            <a:r>
              <a:rPr lang="en-US" err="1">
                <a:solidFill>
                  <a:schemeClr val="tx2"/>
                </a:solidFill>
              </a:rPr>
              <a:t>robsewellsqldba</a:t>
            </a:r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</a:rPr>
              <a:t>@sqldbawithbeard</a:t>
            </a:r>
          </a:p>
          <a:p>
            <a:r>
              <a:rPr lang="en-US">
                <a:solidFill>
                  <a:schemeClr val="tx2"/>
                </a:solidFill>
              </a:rPr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32559" y="3829519"/>
            <a:ext cx="4011850" cy="2408237"/>
          </a:xfrm>
        </p:spPr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chemeClr val="tx2"/>
                </a:solidFill>
              </a:rPr>
              <a:t>beard.media</a:t>
            </a:r>
            <a:r>
              <a:rPr lang="en-US">
                <a:solidFill>
                  <a:schemeClr val="tx2"/>
                </a:solidFill>
              </a:rPr>
              <a:t>/book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dbachecks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32559" y="875511"/>
            <a:ext cx="3998912" cy="2408238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Bearded 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Consultant, Automator, </a:t>
            </a:r>
          </a:p>
          <a:p>
            <a:r>
              <a:rPr lang="en-US">
                <a:solidFill>
                  <a:schemeClr val="tx2"/>
                </a:solidFill>
              </a:rPr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6875932" y="35701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19E47C7C-A849-CD39-C8A2-682DC214D3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75901" y="500687"/>
            <a:ext cx="1924049" cy="1924049"/>
          </a:xfrm>
          <a:prstGeom prst="ellipse">
            <a:avLst/>
          </a:prstGeom>
          <a:solidFill>
            <a:sysClr val="window" lastClr="FFFFFF"/>
          </a:solidFill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6F49FB17-08F4-4D12-881E-7B1389B49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181" y="5248580"/>
            <a:ext cx="914402" cy="14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 descr="A group of people riding bikes on a road&#10;&#10;Description automatically generated with medium confidence">
            <a:extLst>
              <a:ext uri="{FF2B5EF4-FFF2-40B4-BE49-F238E27FC236}">
                <a16:creationId xmlns:a16="http://schemas.microsoft.com/office/drawing/2014/main" id="{9D27D6A0-65C8-43F7-FE17-6AB27388C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1" r="1" b="1954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SQLBits 2022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449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chemeClr val="tx2"/>
                </a:solidFill>
              </a:rPr>
              <a:t>Hybrid Event with in-person at the Excel Centre London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8775DC-E456-2290-3867-D57E4BF5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2186938"/>
            <a:ext cx="8617080" cy="387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SQLBits 2022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1" y="1444625"/>
            <a:ext cx="10515600" cy="4351338"/>
          </a:xfrm>
        </p:spPr>
        <p:txBody>
          <a:bodyPr/>
          <a:lstStyle/>
          <a:p>
            <a:r>
              <a:rPr lang="en-GB">
                <a:solidFill>
                  <a:schemeClr val="tx2"/>
                </a:solidFill>
              </a:rPr>
              <a:t>Largest European Microsoft Data Platform Conference</a:t>
            </a:r>
          </a:p>
          <a:p>
            <a:pPr marL="0" indent="0">
              <a:buNone/>
            </a:pPr>
            <a:endParaRPr lang="en-GB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163DB-92D8-2C47-98AA-70E6043A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451" y="2024020"/>
            <a:ext cx="8277098" cy="42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6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SQLBits 2022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1" y="1444625"/>
            <a:ext cx="10515600" cy="4351338"/>
          </a:xfrm>
        </p:spPr>
        <p:txBody>
          <a:bodyPr/>
          <a:lstStyle/>
          <a:p>
            <a:r>
              <a:rPr lang="en-GB">
                <a:solidFill>
                  <a:srgbClr val="3B2B46"/>
                </a:solidFill>
              </a:rPr>
              <a:t>A whole day training on </a:t>
            </a:r>
            <a:r>
              <a:rPr lang="en-GB" err="1">
                <a:solidFill>
                  <a:srgbClr val="3B2B46"/>
                </a:solidFill>
              </a:rPr>
              <a:t>dbatools</a:t>
            </a:r>
            <a:r>
              <a:rPr lang="en-GB">
                <a:solidFill>
                  <a:srgbClr val="3B2B46"/>
                </a:solidFill>
              </a:rPr>
              <a:t> </a:t>
            </a:r>
            <a:r>
              <a:rPr lang="en-GB">
                <a:solidFill>
                  <a:srgbClr val="3B2B46"/>
                </a:solidFill>
                <a:sym typeface="Wingdings" panose="05000000000000000000" pitchFamily="2" charset="2"/>
              </a:rPr>
              <a:t></a:t>
            </a:r>
            <a:endParaRPr lang="en-GB">
              <a:solidFill>
                <a:srgbClr val="3B2B46"/>
              </a:solidFill>
            </a:endParaRPr>
          </a:p>
          <a:p>
            <a:pPr marL="0" indent="0">
              <a:buNone/>
            </a:pP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B3A5B-23CE-F07C-F9CB-DBD2A1B0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95" y="2232317"/>
            <a:ext cx="3519810" cy="360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A43F2-229C-D696-0497-07C78A65775C}"/>
              </a:ext>
            </a:extLst>
          </p:cNvPr>
          <p:cNvSpPr txBox="1"/>
          <p:nvPr/>
        </p:nvSpPr>
        <p:spPr>
          <a:xfrm>
            <a:off x="1277552" y="2232317"/>
            <a:ext cx="2152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/>
              <a:t>70 </a:t>
            </a:r>
            <a:br>
              <a:rPr lang="en-GB" sz="3600"/>
            </a:br>
            <a:r>
              <a:rPr lang="en-GB" sz="3600"/>
              <a:t>remote </a:t>
            </a:r>
            <a:br>
              <a:rPr lang="en-GB" sz="3600"/>
            </a:br>
            <a:r>
              <a:rPr lang="en-GB" sz="3600"/>
              <a:t>attendees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0EF77-9812-AC65-3F44-BECD658EE5F4}"/>
              </a:ext>
            </a:extLst>
          </p:cNvPr>
          <p:cNvSpPr txBox="1"/>
          <p:nvPr/>
        </p:nvSpPr>
        <p:spPr>
          <a:xfrm>
            <a:off x="8761507" y="2279305"/>
            <a:ext cx="2259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/>
              <a:t>30 </a:t>
            </a:r>
            <a:br>
              <a:rPr lang="en-GB" sz="3600"/>
            </a:br>
            <a:r>
              <a:rPr lang="en-GB" sz="3600"/>
              <a:t>in-person </a:t>
            </a:r>
            <a:br>
              <a:rPr lang="en-GB" sz="3600"/>
            </a:br>
            <a:r>
              <a:rPr lang="en-GB" sz="3600"/>
              <a:t>attendees</a:t>
            </a:r>
          </a:p>
        </p:txBody>
      </p:sp>
    </p:spTree>
    <p:extLst>
      <p:ext uri="{BB962C8B-B14F-4D97-AF65-F5344CB8AC3E}">
        <p14:creationId xmlns:p14="http://schemas.microsoft.com/office/powerpoint/2010/main" val="178561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8CA926-F863-509D-C00C-0AEA10EA8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13" y="0"/>
            <a:ext cx="7035573" cy="623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68354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1167</Words>
  <Application>Microsoft Office PowerPoint</Application>
  <PresentationFormat>Widescreen</PresentationFormat>
  <Paragraphs>209</Paragraphs>
  <Slides>29</Slides>
  <Notes>27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Impact</vt:lpstr>
      <vt:lpstr>Open Sans</vt:lpstr>
      <vt:lpstr>Rockwell</vt:lpstr>
      <vt:lpstr>Tw Cen MT</vt:lpstr>
      <vt:lpstr>Title</vt:lpstr>
      <vt:lpstr>Content</vt:lpstr>
      <vt:lpstr>PowerPoint Presentation</vt:lpstr>
      <vt:lpstr>PowerPoint Presentation</vt:lpstr>
      <vt:lpstr>Jess Pomfret</vt:lpstr>
      <vt:lpstr>Rob Sewell</vt:lpstr>
      <vt:lpstr>PowerPoint Presentation</vt:lpstr>
      <vt:lpstr>SQLBits 2022</vt:lpstr>
      <vt:lpstr>SQLBits 2022</vt:lpstr>
      <vt:lpstr>SQLBits 2022</vt:lpstr>
      <vt:lpstr>PowerPoint Presentation</vt:lpstr>
      <vt:lpstr>SQLBits 2022</vt:lpstr>
      <vt:lpstr>Identical</vt:lpstr>
      <vt:lpstr>Dev Container</vt:lpstr>
      <vt:lpstr>Dev Container</vt:lpstr>
      <vt:lpstr>devcontainer.json</vt:lpstr>
      <vt:lpstr>We need to Copy</vt:lpstr>
      <vt:lpstr>docker-compose.yaml</vt:lpstr>
      <vt:lpstr>To Make</vt:lpstr>
      <vt:lpstr>PowerPoint Presentation</vt:lpstr>
      <vt:lpstr>We don’t want to manually update</vt:lpstr>
      <vt:lpstr>Development Workflow</vt:lpstr>
      <vt:lpstr>GitHub workflow</vt:lpstr>
      <vt:lpstr>GitHub workflow</vt:lpstr>
      <vt:lpstr>We want to have a bit of Fun too!</vt:lpstr>
      <vt:lpstr>We want to have a bit of Fun too!</vt:lpstr>
      <vt:lpstr>PowerPoint Presentation</vt:lpstr>
      <vt:lpstr>Demos</vt:lpstr>
      <vt:lpstr>Demos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2022-05-09T07:28:54Z</dcterms:created>
  <dcterms:modified xsi:type="dcterms:W3CDTF">2022-06-21T12:15:40Z</dcterms:modified>
</cp:coreProperties>
</file>